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4191-C5C4-EB17-58F2-7BDCADE90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B226E0-D48A-A55C-311D-74A08A736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DADCF-6DE8-E24F-607C-9E5BD624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EB854-59F4-0206-F649-C99BEB80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76D20-B534-E74E-CBE6-8462A10D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4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C9909-1567-DB2C-FA3C-16C735935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51B51-8D13-82FB-D1BF-01A6FE975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E8533E-5AA4-9F07-67A8-386C5CF68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961BC-CA46-B5E0-3C09-9E1F1B1B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91109-C980-29A8-D9DB-AF3B2AA25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1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69C380-40DA-2729-0320-1F409C313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2AD35F-A211-264D-F0A6-35E84DA2D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59FB1-F406-1A4B-93F1-D69770E8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E66B6-C307-57D4-A7E6-6CB86CA21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A8C71B-94D4-5E09-F35C-16F98097D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9E822-073E-0613-47B5-200EA8A8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C110D-81AE-690E-90E6-CF4F4D7D8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DCB14-18E0-F7A7-73CF-E79978EC1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E9D69-2E5C-8F19-F997-077F582D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8A5F5-33BC-C53A-2C51-022854C0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C6965-92B9-C119-3B49-858993C9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9DCF9-7362-8FD5-AA1B-A8224FBA6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F61C3-4B65-06D2-24AB-CA3DF3B6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746AF-DB30-1A1D-984F-02BF4AD74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3CBF3-E989-7FA5-826C-EFB2B97F8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3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B240-D493-8114-02C6-5C4E44EE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33FC-2FAB-755D-22E6-4205EECDF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084062-4A04-6669-5D5C-58955C531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DC21BB-C763-B2E8-DF9A-EAEF0D07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BE682-91B1-5BDE-8805-B4CD6EEB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73D9C-9490-3B11-CCA1-FFD7E9C75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A75C5-59E9-E7CB-DEA8-786BC56A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CE4FC-D94B-7D22-A089-DE243D221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3C861-827F-AA47-9990-F767DEE35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6757C-CD86-A76D-C691-C457549B2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F29F4E-658B-A4A7-8AA7-EDC7CB141A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E7E88D-3C8B-F175-3A3F-27CB39A7C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7CAAF9-ACB8-7E1F-6A51-027F11617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03437-9294-9F26-2DD7-6BE52D6D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44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98394-957A-B2C2-8BE6-C1278832F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FFCCD5-B8E1-7FF0-3349-91F918139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4BD4F2-E357-4FEE-A6EB-CC39251D2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FCF25-DB5E-60A9-4EE4-0E789569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6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82CB8-7240-DEEA-6DD8-546CBC12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3A1128-69B3-3416-BCFD-F3BC4167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017D7-9564-4C69-9F6D-B1A42804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9F786-C397-6E56-840B-AE8ABB1AD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71425-B60C-531E-830B-843280417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97803-2AAE-4A7F-8E12-AB2AF28EB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021753-1655-17A1-475C-65EF37DBB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65CA3-E2A8-D5F9-0BFF-DEA99EA4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C4FC3-DC9A-92C9-D859-1BBB32FD6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0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E9FC-A621-A816-A591-380952B0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B09FC8-D9C1-BC0C-EB35-7EBFFA6685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39D60-0B71-ADB3-D2FF-FE7FD919F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4F084-3BA5-49A6-072E-E9CDD6330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D6327-04A4-4920-9232-EC8E9FA5BBC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E5451-735F-360B-60AC-F90519C3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8C77E-E5C8-AECF-99DF-3591A70D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3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4138A-5242-5EA8-5340-12B2C7E8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99AFA-4ECF-346B-5FA3-3E5450388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92C24-A3D3-8554-7C97-37F0D4455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D6327-04A4-4920-9232-EC8E9FA5BBC6}" type="datetimeFigureOut">
              <a:rPr lang="en-US" smtClean="0"/>
              <a:t>12/8/2022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5DF27-0582-EA10-2E0D-C27F2013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DBDCC-9CC4-EA20-C100-56C666E3B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589D2-BC5E-4CDD-9EC6-FE8B8563B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9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ceiling, floor, room&#10;&#10;Description automatically generated">
            <a:extLst>
              <a:ext uri="{FF2B5EF4-FFF2-40B4-BE49-F238E27FC236}">
                <a16:creationId xmlns:a16="http://schemas.microsoft.com/office/drawing/2014/main" id="{F9E991EA-7CCA-E174-90C5-5E835A3B6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76272"/>
            <a:ext cx="6065520" cy="4681728"/>
          </a:xfrm>
          <a:prstGeom prst="rect">
            <a:avLst/>
          </a:prstGeom>
        </p:spPr>
      </p:pic>
      <p:pic>
        <p:nvPicPr>
          <p:cNvPr id="5" name="Picture 4" descr="A group of people working in a field&#10;&#10;Description automatically generated with medium confidence">
            <a:extLst>
              <a:ext uri="{FF2B5EF4-FFF2-40B4-BE49-F238E27FC236}">
                <a16:creationId xmlns:a16="http://schemas.microsoft.com/office/drawing/2014/main" id="{CA12F610-4D56-0CAD-DE83-BA6A8D51A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93782" cy="412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82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3F8D5416-4660-C2D1-CE41-1FA8248EE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6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6224739-A740-A654-64BD-265E8ADD3C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2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9AAD5CB-3EF4-8DA9-F943-DB83A2044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81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1B07782-28FA-A99B-7D37-EC7881CBA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16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06EA5B2-C2E5-F337-C3A9-C08940800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35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A69C384-DA7B-8F35-541B-F865B6285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68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3A901C-F23F-1492-5FC0-528F7C6C8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76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outdoor, transport&#10;&#10;Description automatically generated">
            <a:extLst>
              <a:ext uri="{FF2B5EF4-FFF2-40B4-BE49-F238E27FC236}">
                <a16:creationId xmlns:a16="http://schemas.microsoft.com/office/drawing/2014/main" id="{0CFDA0AB-E152-BDDE-E864-512EE25A9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961" y="2521974"/>
            <a:ext cx="6504039" cy="4336026"/>
          </a:xfrm>
          <a:prstGeom prst="rect">
            <a:avLst/>
          </a:prstGeom>
        </p:spPr>
      </p:pic>
      <p:pic>
        <p:nvPicPr>
          <p:cNvPr id="3" name="Picture 2" descr="A picture containing truck, outdoor, road, building&#10;&#10;Description automatically generated">
            <a:extLst>
              <a:ext uri="{FF2B5EF4-FFF2-40B4-BE49-F238E27FC236}">
                <a16:creationId xmlns:a16="http://schemas.microsoft.com/office/drawing/2014/main" id="{1413C92E-8E26-8E8A-A57B-AD2DDDED8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50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ood truck parked on the side of the road&#10;&#10;Description automatically generated with medium confidence">
            <a:extLst>
              <a:ext uri="{FF2B5EF4-FFF2-40B4-BE49-F238E27FC236}">
                <a16:creationId xmlns:a16="http://schemas.microsoft.com/office/drawing/2014/main" id="{F5BB641B-8B36-3E25-8739-9D4007275B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44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C3AC70C-930A-8481-D7FF-5762F72BE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2935" cy="4473526"/>
          </a:xfrm>
          <a:prstGeom prst="rect">
            <a:avLst/>
          </a:prstGeom>
        </p:spPr>
      </p:pic>
      <p:pic>
        <p:nvPicPr>
          <p:cNvPr id="3" name="Picture 2" descr="A picture containing indoor, black, kitchenware, pot&#10;&#10;Description automatically generated">
            <a:extLst>
              <a:ext uri="{FF2B5EF4-FFF2-40B4-BE49-F238E27FC236}">
                <a16:creationId xmlns:a16="http://schemas.microsoft.com/office/drawing/2014/main" id="{BE610DF0-B237-DDE3-809F-07B9354F0D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90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82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ruck, outdoor, road, building&#10;&#10;Description automatically generated">
            <a:extLst>
              <a:ext uri="{FF2B5EF4-FFF2-40B4-BE49-F238E27FC236}">
                <a16:creationId xmlns:a16="http://schemas.microsoft.com/office/drawing/2014/main" id="{1DC89A1B-DBB4-010B-ACD4-D621CEB3D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1" y="0"/>
            <a:ext cx="10311618" cy="68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09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og, bird of prey&#10;&#10;Description automatically generated">
            <a:extLst>
              <a:ext uri="{FF2B5EF4-FFF2-40B4-BE49-F238E27FC236}">
                <a16:creationId xmlns:a16="http://schemas.microsoft.com/office/drawing/2014/main" id="{7A08FCCB-FFF8-D36D-FC11-78F5C9F05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43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44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ky, outdoor, transport&#10;&#10;Description automatically generated">
            <a:extLst>
              <a:ext uri="{FF2B5EF4-FFF2-40B4-BE49-F238E27FC236}">
                <a16:creationId xmlns:a16="http://schemas.microsoft.com/office/drawing/2014/main" id="{6ED15478-4D2D-DAA6-19F9-F4BB70EC4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306015" cy="4204010"/>
          </a:xfrm>
          <a:prstGeom prst="rect">
            <a:avLst/>
          </a:prstGeom>
        </p:spPr>
      </p:pic>
      <p:pic>
        <p:nvPicPr>
          <p:cNvPr id="5" name="Picture 4" descr="A picture containing text, outdoor, night&#10;&#10;Description automatically generated">
            <a:extLst>
              <a:ext uri="{FF2B5EF4-FFF2-40B4-BE49-F238E27FC236}">
                <a16:creationId xmlns:a16="http://schemas.microsoft.com/office/drawing/2014/main" id="{8C12CF82-8DB3-1469-1BB8-E8F3283FD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233" y="2955073"/>
            <a:ext cx="6778768" cy="390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8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all with graffiti&#10;&#10;Description automatically generated with medium confidence">
            <a:extLst>
              <a:ext uri="{FF2B5EF4-FFF2-40B4-BE49-F238E27FC236}">
                <a16:creationId xmlns:a16="http://schemas.microsoft.com/office/drawing/2014/main" id="{CD70D94E-7871-A855-6C8D-614B60650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44" y="-41817"/>
            <a:ext cx="9255512" cy="694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72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Aumack</dc:creator>
  <cp:lastModifiedBy>Bill Aumack</cp:lastModifiedBy>
  <cp:revision>1</cp:revision>
  <dcterms:created xsi:type="dcterms:W3CDTF">2022-12-09T05:22:57Z</dcterms:created>
  <dcterms:modified xsi:type="dcterms:W3CDTF">2022-12-09T06:28:38Z</dcterms:modified>
</cp:coreProperties>
</file>