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31462-7381-8B0B-3CB5-56E3AAE00A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E40AC2-55F2-B42F-26E6-8BE53AE08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FC92B-9D1C-07EA-37CB-5AEE78B16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876F-E840-4403-9B01-5F26DC766A19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B596E-0316-99DB-584E-2DE3A3290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05D33-C4EB-42C2-FE29-74B56CE7C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CD31-2B8D-44E9-8921-ACD99DB7D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63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8D440-E990-1523-1452-D43DFDA77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37ABB3-FDA1-8918-BDE8-9B861FB9DD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DCF2A-1C25-5032-B278-E1ED53F17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876F-E840-4403-9B01-5F26DC766A19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EC780-44C6-9DDF-6ED2-FB22BC4A4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830BF-00A7-FBFF-859D-320AB86B2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CD31-2B8D-44E9-8921-ACD99DB7D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89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FB2FFA-A99A-78CA-A990-A94F3AADB5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1145B7-FC84-37B1-46A6-6CDE4E48B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D7288-CB6B-0410-219A-8EC092706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876F-E840-4403-9B01-5F26DC766A19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BC97D-25AE-2F24-5D76-9A15A0CB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B471F-B0F1-E560-1CF2-EDA01DA76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CD31-2B8D-44E9-8921-ACD99DB7D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DF397-F2FC-A5EB-136F-1265E68D2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B1921-86C0-11D5-7CD7-C33883ED9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BEE97-1603-1B0B-C091-EB9FE95B6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876F-E840-4403-9B01-5F26DC766A19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F600D-7C87-964B-856A-2A0BB776D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1F9F4-4407-C5D8-19C5-958B481C4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CD31-2B8D-44E9-8921-ACD99DB7D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8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61F8C-D329-64C2-A8D7-6AF807B22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43480-45F5-05F5-181D-A61CC75C0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9159B-5EBF-9687-5F3B-894D1D3DF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876F-E840-4403-9B01-5F26DC766A19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5E4C8-22F5-D625-99C2-0029980BE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67D17-8B65-8CB6-5A8C-1EA28D5B7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CD31-2B8D-44E9-8921-ACD99DB7D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29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88276-76D1-1CAA-E762-E2E257A6C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CAEE3-8C17-70E1-2D7F-479B7BD812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328A64-85C9-275F-75BC-6F1C88A3B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0671D2-6887-C443-9F82-BB00C0EEA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876F-E840-4403-9B01-5F26DC766A19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5607C0-0AE6-3ABC-C243-D6A29FB7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292B8-4800-C2B5-B56B-ED951F121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CD31-2B8D-44E9-8921-ACD99DB7D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2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4B009-557A-1A3C-DCC8-21E5FCF1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A5A91-3018-8AA7-E34B-C6C30BF28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779185-C70A-79D3-4294-26E2A72719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EB542D-0556-E69B-7B55-3E238695B1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530C54-5976-52E0-E563-9BA5330B76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CB9836-1BB6-6260-4941-B110A9374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876F-E840-4403-9B01-5F26DC766A19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38F4B0-B25B-EE5B-5866-828E8B8C1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52A852-9570-A23F-D190-94112A2D7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CD31-2B8D-44E9-8921-ACD99DB7D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12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50562-31D7-0DCE-5170-85797206B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ABB3D5-9FC7-4114-152F-23ECA4407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876F-E840-4403-9B01-5F26DC766A19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B81066-E690-5468-D940-E0FC7B579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CD9F0-EF7E-3321-C778-73C603A0E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CD31-2B8D-44E9-8921-ACD99DB7D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44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9CA4AE-88A7-9167-D728-AACA27507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876F-E840-4403-9B01-5F26DC766A19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3BA4FE-D9B7-62A3-C1E3-05CEB0C3E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66F8F-40C9-4E95-EA98-DD3154AA2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CD31-2B8D-44E9-8921-ACD99DB7D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49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C57F6-A2E4-7A6F-F1D1-2C1A3D309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E968E-C0A4-F763-429E-54216E7BF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684C2E-FB4D-DF32-CAC4-752462B05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51FAB7-EFF8-7ABA-AD94-B5C308573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876F-E840-4403-9B01-5F26DC766A19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6FB7A-0675-C191-59D2-E0449185D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B8B969-3F41-1EDC-F929-7A82EF5E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CD31-2B8D-44E9-8921-ACD99DB7D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63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10182-8C62-3FD3-AF6C-4DF07F275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82D79D-30D0-FCAA-A805-93C6F37A7D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4027F-4E90-2CBC-4CBC-D8E018A8C5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7CF3A-7740-8B0F-B8A5-218DB4757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876F-E840-4403-9B01-5F26DC766A19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786C0-4730-C98D-1580-352DDD9AF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321DF5-8127-6032-2B9B-984E87D7E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CD31-2B8D-44E9-8921-ACD99DB7D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95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DAFCE3-DBE8-13D9-9670-FC13CDDA3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D4A76-0BA9-74C0-4AB2-B58B8AF7F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FA773-17BD-E875-2FA0-459A40AF10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C876F-E840-4403-9B01-5F26DC766A19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E83FD-738B-C79D-0D15-3E5102CD6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1CB24-A4E9-533A-2D0C-7DA750B3C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3CD31-2B8D-44E9-8921-ACD99DB7D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987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253C92D0-B29C-529E-2F64-13A7B72D63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81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4B92F1E0-5D6D-A121-F2A6-22EE5A6F6C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21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0">
            <a:extLst>
              <a:ext uri="{FF2B5EF4-FFF2-40B4-BE49-F238E27FC236}">
                <a16:creationId xmlns:a16="http://schemas.microsoft.com/office/drawing/2014/main" id="{884002BB-87FB-F398-DF85-59ECF22F87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31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1">
            <a:extLst>
              <a:ext uri="{FF2B5EF4-FFF2-40B4-BE49-F238E27FC236}">
                <a16:creationId xmlns:a16="http://schemas.microsoft.com/office/drawing/2014/main" id="{1E79DB5C-9900-6C25-2F06-55D12E75D0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33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688F39EB-2D90-FB67-61B3-AFDAEFED53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45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BD51E97F-65D3-01D3-A0A7-B561D31CF0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49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7DCDFF24-9B3D-674D-18B1-769A7C73B5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40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B86DBFDE-1B00-EC9E-22B6-F87A4D4FE7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65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a">
            <a:extLst>
              <a:ext uri="{FF2B5EF4-FFF2-40B4-BE49-F238E27FC236}">
                <a16:creationId xmlns:a16="http://schemas.microsoft.com/office/drawing/2014/main" id="{E4A93A20-42C6-9D36-8834-60AC4126D4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24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BB53F5A0-08F4-9328-C0B4-BDA2CDD1DA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49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FF828FBF-D371-E8D9-F1FC-5E7952D30B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94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0BC31A55-7D6C-81E4-D3AC-2FAE9720BA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22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2023-11-03T04:53:32Z</dcterms:created>
  <dcterms:modified xsi:type="dcterms:W3CDTF">2023-11-03T04:55:19Z</dcterms:modified>
</cp:coreProperties>
</file>