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3F7D8-4360-9150-25D3-B0B9760D7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7FDE3C-FDE0-8E43-8C3F-886B0AA8F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08E28-9887-5DA5-27C9-EF774456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8653-4EC6-4649-940A-85AD4540D4E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AB96D-B748-FBF4-DC4D-C09EC203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E30D3-3776-929D-3DD3-A2656335E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2640-A154-4937-A6CE-CC86DE9A4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6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C53B7-57D1-D3DE-67D6-ABC93848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8627D-0DDC-D898-68A4-CC95B83EA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773E0-BC72-4AD3-E8BF-B2E85C2F3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8653-4EC6-4649-940A-85AD4540D4E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56992-AE96-8183-D18A-B1C3736D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4F18E-EEF5-52D5-929C-4AB26F44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2640-A154-4937-A6CE-CC86DE9A4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4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07FB3D-8611-67D8-B39D-5A3748760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DEBD4-9C72-07CC-8D2F-8080D2331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EBFF2-7BD1-67D2-30E8-1F0C40B7D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8653-4EC6-4649-940A-85AD4540D4E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3A57-7314-5DB7-EC87-1F06FDFF6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6DB21-A4BE-B993-0A56-A6693C581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2640-A154-4937-A6CE-CC86DE9A4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0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578C6-F84E-0D3A-B3B6-7ED97AFE0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1284F-3A41-8313-7511-C5DD817C5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5E955-147C-4E3B-8C16-86C79A48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8653-4EC6-4649-940A-85AD4540D4E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051AC-1AE3-80AC-7035-C5CAEB6C6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BCE88-EC7F-672F-F25C-A1E03AE43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2640-A154-4937-A6CE-CC86DE9A4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19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C4EE5-73F1-A21B-AF33-C630DEFB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D5BDA-8EC7-AF35-77A0-DC18E038A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C0EAB-FC80-404C-F3B7-A1D01EB48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8653-4EC6-4649-940A-85AD4540D4E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E5616-7259-5FC5-5598-0C474E59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7F2A0-D0B0-6211-9A4C-875F22B0C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2640-A154-4937-A6CE-CC86DE9A4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5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066F-8156-6E77-CD49-BD6F05592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40CEE-7EC2-E645-9016-E72E865BF0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7A5B4-7223-67B2-272A-48B64F95F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6032F-D77E-1165-EE83-AA4FBF561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8653-4EC6-4649-940A-85AD4540D4E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39C46-CC19-E778-7B59-681D9EBFC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EE231-E4A9-A049-F0FE-9A18203EF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2640-A154-4937-A6CE-CC86DE9A4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99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33A23-B551-234A-DBA0-2F0C0897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63F44-6C24-1271-0F3D-263207594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96810-8B0D-1197-1DCC-65D3E1C97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084AC7-B39D-6DED-DC95-92C9FD107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97E28-6A51-A767-81E4-BAC049AE1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4096F1-C0F3-1190-C0E4-0041A104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8653-4EC6-4649-940A-85AD4540D4E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1B1CF2-7154-D997-7D74-55A7FF885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08B34D-D8A1-5732-E525-269BE182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2640-A154-4937-A6CE-CC86DE9A4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7E971-6674-0859-DE1B-9198A1B77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251D22-E7D9-F7F8-0BDA-2FF933D5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8653-4EC6-4649-940A-85AD4540D4E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6AFBB-65FB-2C5D-E037-AF9907905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C1809-5975-F077-D006-45942C75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2640-A154-4937-A6CE-CC86DE9A4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0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52BAE3-A75B-1BAF-0112-D512F3B53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8653-4EC6-4649-940A-85AD4540D4E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E4C260-8F72-A685-910A-B8D34D98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07596-769F-7448-2BAC-D1920D14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2640-A154-4937-A6CE-CC86DE9A4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66BB-2466-25AB-C306-1E926C2C4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4C78C-D615-523F-31D9-2B9AED04A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77844-BB30-D8F9-75A7-A4F2B7DDF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8E109-1D81-4CC3-20E8-6805EBF9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8653-4EC6-4649-940A-85AD4540D4E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00E6F-C9C1-EC3F-6434-37DFD8C9D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5AC78-3601-3254-B56D-D4C46060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2640-A154-4937-A6CE-CC86DE9A4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50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06BF-2F97-928D-FA60-84035A88E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CC7366-A4AF-14E2-D623-1701DAC72F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2CFAA-30DC-CE6B-CD83-37DD3A2EE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0B7EF-5C7B-3B10-40E5-E14220CF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8653-4EC6-4649-940A-85AD4540D4E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4098F-762D-A13A-1D89-D11F5FF62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85D85-F42C-BEE2-FEF4-AD9CC0B8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2640-A154-4937-A6CE-CC86DE9A4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26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05103B-18EC-535A-2C5C-E6FEC2DC6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CF491-6A14-41A3-2F8F-4DFB5C28A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A9EDA-4B6A-3312-050C-29E4A8BFE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C38653-4EC6-4649-940A-85AD4540D4E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D0582-805F-1C6C-961F-F329CD678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DBD9D-88DE-1D7C-1099-3FF89B976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8C2640-A154-4937-A6CE-CC86DE9A4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76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68D988A6-AF23-1B1E-0B33-835D2075AA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85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2E5D3D54-FE71-64E1-84A0-A69CEB4674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77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886F65A9-07B0-9699-FE95-4F1DDF744D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3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3C2EC778-D17E-05C7-8E7C-8998FF976D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49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196363EA-5ED7-C6E3-E161-F397E666F7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8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7FE864C2-42D8-40A5-9D98-1833EC41CF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0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E48E75FB-8938-46A9-906B-375C367BBE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4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0564CA38-1368-D304-521A-A507F37EE5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36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90870AF3-C6B9-F51E-9A2B-EDE2F5CB0F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9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2</cp:revision>
  <dcterms:created xsi:type="dcterms:W3CDTF">2026-03-20T03:58:05Z</dcterms:created>
  <dcterms:modified xsi:type="dcterms:W3CDTF">2026-03-20T04:00:53Z</dcterms:modified>
</cp:coreProperties>
</file>