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B4AB-ABE1-FC10-B355-B8C2AAF4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7ED5F-7167-8C2B-B42D-EAE93F94D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25D2E-3C3A-5EDC-0695-99E23CE0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9A8A4-C69A-44B3-19CD-96A8E4D5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B38C-FA47-A075-38F8-AB3DA85B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4C83-509B-CB2E-A6D1-6AE38DFF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D9CB0-41F9-FDE1-F66D-532F3A5E4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E8A62-B3E7-9004-C7C3-F829B42F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8C289-C784-61EC-6591-A278483F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94A9B-EC37-C79F-1882-ECCD1674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10A73-22DF-C8AF-5BB5-027C763BE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5C662-8927-E3FD-172B-A8308BDE9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12A6C-F3FA-A865-2DD4-E0EDB2FA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234E-2AA6-7AC0-BB81-E242B00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DC15-BE34-2E93-297F-3922DEB8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AA6-3B9C-D444-198C-0AA20AE6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DAEC7-A260-6445-E3A2-77F4F994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F20C9-B8C7-7F85-A0AF-04142D9D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F4EA-7C7F-A111-5A1A-622F13C3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63EF-4C24-83EF-27E8-08079683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CE31-3876-3444-E2F6-8F44566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B470F-C5A6-4819-4C78-A07914763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7C899-9F4B-F05B-111E-A4D3C030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59B2-3F97-BA1B-D45D-F2AD4824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1EDA5-0B17-7E39-8A5F-232E8AF0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47C-3456-C2A1-926E-3392F3D1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256F-D6B9-08B7-CDD3-0C99E7955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2EAF2-D61E-8616-9AE9-479B5623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306E-E046-0073-4BB7-6B3498E7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FFBB0-A564-1330-B8F7-255C81FB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17D54-5302-98C5-C9A0-E20B4732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ACE1-2863-E716-CBE0-D24FE769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16605-BCD2-5C4C-2434-081F6D8B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BFD02-814C-98B2-CA97-52DD20265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58DF4-5B20-0AE5-B71D-B02F22FA7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91C28-D117-D4CB-E86A-975B54455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6E5DE-446A-8DCB-72B9-BFFE0F6F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33976-1FF0-5F69-A459-7E68FC88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706A6-41E2-54AC-7EAF-DE6BEF13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6FF6-23F3-E8FF-71E5-57FA3F3B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8B11D-CFD5-87FB-0A6F-D5FDF962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CE116-6F8F-E3E7-704D-6D133893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A1CDE-94F3-6009-2FFF-E4E84389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B79DE-4439-20A8-EC33-A35014B5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7C68B-64A1-79DC-1479-C05A3457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B84F4-782A-7832-92FC-D62E7843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9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BA23-1A78-DE27-88BC-801DDB44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16DC-9AB9-BB2A-8CAE-540FA7F7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F9066-CC66-3D09-FBCD-8437B2969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FBCA6-D112-699C-6F33-3523A490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714F5-493F-EE10-6D5C-6CB7726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A4DBC-0C7E-D45F-E446-7FF70FA2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4ED1-28FC-E23C-4FE2-56A54DF7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CE40C-8958-F700-2444-7F5210B96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57B86-7B23-7D96-B17C-0D65EA7FD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ED85-333D-9AC9-3526-CE0EF65C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1C244-1A63-EFFB-4CA1-458C4C50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8220D-E8D5-D124-57EF-E57D9CF5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EBDEC-CEDE-52D9-9DC9-DE384210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C7270-C3C7-4524-A4CB-4E5BA228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0963-5FAD-1D72-D202-A12305C84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4382C-61B3-4095-97C7-BA6D3C4E288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D822-59A0-FEF6-FBA5-513B37A3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D5A33-3596-8E13-4455-AF64D993C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C769B-F89D-42C9-AF37-FB080D67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7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693282A-C4EC-C139-95D9-499F38E4F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79C4584-F0F2-2197-FF0F-E7CD38624C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6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8EFFDAB-797D-2A97-2AF2-E8E8EC87F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D2A52B7-8815-14CC-0945-E7842DAE1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D34E4DD-23B7-9AFB-F5CD-A703D14F2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AD7B4EFF-FE01-4CB2-A23D-C14FA2E89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300D778-BCB2-5B6E-8EFA-B17A29771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DF1B49B-E45D-83EC-EE01-5B3D8B610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8C55F3B-DCAC-8A36-61D0-B8B1D182A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2024-11-01T04:25:14Z</dcterms:created>
  <dcterms:modified xsi:type="dcterms:W3CDTF">2024-11-01T04:26:30Z</dcterms:modified>
</cp:coreProperties>
</file>