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F49D-B4B6-0657-099C-3B6D4B627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B17D0-AAEC-5DDF-C83C-616061900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0F8FE-49F3-70CF-EAC8-C16EC33D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EE23-7C84-4B01-AA85-6D76188FE49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A72E7-3BC2-92FA-A45B-AC7F83E7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CF886-A0E3-4DC4-0712-29606205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2A9F-537E-4951-B4EC-DA938F63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1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C6C2-1B6A-9F02-5EF7-218DF35C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CC698-05C4-057C-99C1-2FC47C357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3A89D-A338-7A79-2139-4ED2A487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EE23-7C84-4B01-AA85-6D76188FE49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8D3FD-7436-7B6F-13A1-C2CAFCDB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22F44-A17E-05CB-D4AE-FAB9E7A1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2A9F-537E-4951-B4EC-DA938F63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3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80F17-3F85-DD4F-C69A-CE9CB7817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7416D-0645-EB7A-4F91-7CAFDF2E0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0D553-A1C2-0A35-8BCF-60BDEC6A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EE23-7C84-4B01-AA85-6D76188FE49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A934-5A5A-B1DB-E9C4-AD2969FE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D1D74-24B1-307B-3B69-D5D2F40B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2A9F-537E-4951-B4EC-DA938F63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8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AC603-FCEB-FFC2-F0CA-F3CC8097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56E79-7626-DFEB-54D6-E00D0EC7C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65DC5-D70F-FBB6-9F1C-D7D9583BC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EE23-7C84-4B01-AA85-6D76188FE49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E8156-F315-57F0-7106-CBBE85D5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C88D1-774F-9A35-0B98-DCE4978D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2A9F-537E-4951-B4EC-DA938F63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4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C6C9-C85A-3601-EBC4-AB52D076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B09AA-D825-42CB-294E-E7B36670E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6DAC6-5F55-7F6E-FADB-CFA8FC4F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EE23-7C84-4B01-AA85-6D76188FE49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7D95C-FC65-6DA8-8985-D29D2E5E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31372-B81D-317C-078E-79EFF7AC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2A9F-537E-4951-B4EC-DA938F63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1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31FA-3CA6-9972-D18D-578A4CA9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BB659-D11C-9EBE-E849-10ED251DA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D38DD-8121-E19E-5FA4-077B474B0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77A4C-7BAA-129C-4212-31A5061A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EE23-7C84-4B01-AA85-6D76188FE49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A6CA1-DB5D-26E8-0E19-D78C8C60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C4448-C8A0-BC6B-44C8-37223BC5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2A9F-537E-4951-B4EC-DA938F63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5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B542-B90A-66ED-0684-72D628827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6632B-6F8B-9432-B66B-62DC19911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86640-A6DC-ACFC-8CEE-9F4736203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0EA3E-C03C-1B18-D2ED-496B9AFA0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7C710C-ADE7-8487-5202-464F5AF87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0285A-EAA1-11BA-E424-DADA93F6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EE23-7C84-4B01-AA85-6D76188FE49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71381-442D-3597-7735-11EAEA03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01764B-32D0-4A4A-C96F-1010E604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2A9F-537E-4951-B4EC-DA938F63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8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D2AA-34B4-0735-AB27-04BB6608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05E9B-9B09-6800-55CA-2FB12C0B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EE23-7C84-4B01-AA85-6D76188FE49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31402-C2BF-6E28-FA0F-AF96B7A5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6429C-FB9C-44EA-60D1-C90D6C52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2A9F-537E-4951-B4EC-DA938F63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7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85CFCC-03BB-C28B-78FB-9E2DBC89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EE23-7C84-4B01-AA85-6D76188FE49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9FF63-BF9D-9943-F37B-08B30955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72EB5-5460-8513-FD21-1F1B39BC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2A9F-537E-4951-B4EC-DA938F63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7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6048-410D-839F-F797-DBD9FAD5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337F8-BE60-6B04-06CF-D9CC28E2E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47177-1555-0320-643A-30C494ABB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33B0D-14EE-ED2E-A04F-791CCAAE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EE23-7C84-4B01-AA85-6D76188FE49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1713A-7238-A8EA-771A-111C3CC5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F2AF4-C198-C27C-9E4D-B2B7E899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2A9F-537E-4951-B4EC-DA938F63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6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5E98-0A9A-F084-1FAE-CB73F8BF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BD557-03AA-FF3E-5C03-FA91C88E0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E8CAF-05C7-930C-FE63-CE8ED0874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CC1D1-0BDB-0EE5-579F-4E2190D1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EE23-7C84-4B01-AA85-6D76188FE49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2F81F-54A9-A7A4-FC09-CF2317C6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CDBB9-E1F9-5AB5-8B59-A9531FC9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2A9F-537E-4951-B4EC-DA938F63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C988D-08B3-C6E5-BF74-7F8C48F7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1D7F1-CC72-4105-C4AA-3B397AA2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99426-1014-5E37-9A15-9D5CE1B8E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4EE23-7C84-4B01-AA85-6D76188FE49B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93528-C6D7-C0F2-B843-1B577DE61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3C6D-63F6-BB25-51AC-62D7CBCAC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42A9F-537E-4951-B4EC-DA938F63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2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74AECF6F-8170-9C97-6C8B-D5384D9E4D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4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B4771C1A-4EA7-2B08-7FA2-C0985A4A86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9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3C6D0503-0D9E-6E28-F8D8-C392E82134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6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55909FC5-7013-ED23-43E5-92438C47A7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6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B67F0446-6472-F86B-F803-E74C10D1FE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2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0E37CEA7-61B4-1C93-2EC7-F256FDC8D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6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0DEF5F6C-C21E-14B9-FC30-0889A53B52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C53D10F7-A371-CFD3-BB79-E5C35C0745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6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9BC7C5BC-F7EF-2C78-48D7-4A618BD00D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4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713191C2-8F92-557D-1221-854138CDD6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6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AA89AD5F-8DEE-3159-2520-0C56CFAD87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2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2023-08-29T02:17:14Z</dcterms:created>
  <dcterms:modified xsi:type="dcterms:W3CDTF">2023-08-29T02:18:03Z</dcterms:modified>
</cp:coreProperties>
</file>