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B5C6-0AFF-00A4-F73B-74FA8A401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A757D-9C43-6E64-C447-AFA48850E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7F9EE-4C36-1359-CED1-B313E4CC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94F-53E3-435E-9823-69E4730A44A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FB81-6433-3C57-1B8A-3BB6A770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4887-DFD1-AD2D-5A53-456AA6C0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F95E-0C53-4562-937F-4C5D3F4B6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5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A261-8FDB-E6CE-44C2-623F84BE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EEFB5-2445-98A6-1FA8-92B9CEC35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F8E53-0ADF-6749-384F-9E510045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94F-53E3-435E-9823-69E4730A44A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96B8F-4C96-DF7A-BD82-F32789A6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6FC49-8068-E67C-C5D8-3B3E2946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F95E-0C53-4562-937F-4C5D3F4B6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8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7F278-3432-98F2-CEAC-057FD10B7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6BD12-91E2-ACB0-44FF-384799B75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D48B1-035B-7B17-6351-290FC1430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94F-53E3-435E-9823-69E4730A44A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AEC4-3268-2636-2E6F-934C1B9A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D1652-5A4C-2930-AC48-8E8B71F9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F95E-0C53-4562-937F-4C5D3F4B6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7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D9022-01C2-615B-89AF-7D67AF17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B230D-0E76-2483-4DDC-76B37DD3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A19F9-045F-99AE-6B00-92C34684B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94F-53E3-435E-9823-69E4730A44A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9B674-67BC-367F-4FD1-26DCF4F1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A12A9-8098-A5E1-2D1E-CE3081F8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F95E-0C53-4562-937F-4C5D3F4B6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4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DBFA-3C70-1387-DFEE-DB96ED95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28BE5-D545-FDEE-4DCE-68670E24F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BE63E-9AAE-62A6-75AC-03168445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94F-53E3-435E-9823-69E4730A44A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C5F46-97F6-C3DA-226C-02E51FFD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D48CA-9F48-E4EE-4075-766A9E1E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F95E-0C53-4562-937F-4C5D3F4B6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7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DC45-44B9-3FEE-2E2C-9BA526AB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146B3-1A32-8FDF-0C8B-EEED23DAE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D9F93-5D74-E81E-90CA-834391591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B4BA8-DFE8-E2C2-4AA8-5BE18E68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94F-53E3-435E-9823-69E4730A44A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0DC5D-2121-23D9-F554-BBDC65AD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A105C-0DE2-B000-4DF4-BAA40922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F95E-0C53-4562-937F-4C5D3F4B6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3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6BD1-F91C-6411-E9FA-3AEB142C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751D-FD00-2874-C427-63011C65F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8A3D9-86E8-E75A-6418-70F2288F3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A2811-7F52-6760-0DCA-71B42E1CA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C09AF-D4E4-2C02-A94E-9F1823492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FAF6C-0B22-EEC4-3EF9-271F282D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94F-53E3-435E-9823-69E4730A44A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FD5B8-37B1-5A99-F51C-10B0F90E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CB4FD1-4284-FDB9-4842-150E9C8C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F95E-0C53-4562-937F-4C5D3F4B6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31B27-AE67-D2CD-9540-145258C7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26A2D-4664-4846-40C4-FC2A319A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94F-53E3-435E-9823-69E4730A44A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C13C-6054-5FF0-0D3D-745AE233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8A0D6-C2D4-8CC0-EE8F-B48565F7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F95E-0C53-4562-937F-4C5D3F4B6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3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72121-2710-D1E6-A91F-39931FD1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94F-53E3-435E-9823-69E4730A44A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367C5-C431-7AFA-08B7-CEA85109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252F5-90B6-1BBD-AFFF-0080D6E1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F95E-0C53-4562-937F-4C5D3F4B6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0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C494-CB69-AADE-A34A-465F483D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8DD08-8CB4-FD75-9CF6-BE60B212B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C9A41-22DB-23DD-7F15-1E64D7FBD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CED34-C990-0780-EE44-E740806B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94F-53E3-435E-9823-69E4730A44A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827C6-5FD7-E889-7BEB-DEA7AB06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D4FC0-5462-9747-360C-57D47337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F95E-0C53-4562-937F-4C5D3F4B6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5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0BD5-E73C-A1EB-5A5D-2E554E74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B8682-9C47-47B0-3999-E67AC877C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BC0DE-3FFB-BDFA-F10B-61D73F549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78F42-8F4F-0C23-6230-0AD3FE32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94F-53E3-435E-9823-69E4730A44A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59C94-E97D-D40B-BB9A-6E11A915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AABA6-0B97-4A4E-E2E4-729D3561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F95E-0C53-4562-937F-4C5D3F4B6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1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3D83C9-3FE0-E1BA-F01A-D92565EF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5FCE3-1B9F-919E-9A6C-9FC82E053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A7B96-ECE6-1E52-C32D-2AA9E1563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16294F-53E3-435E-9823-69E4730A44A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3D708-AB31-0F9C-11DD-A7ACD6307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5F31B-4240-29A8-25FF-7894E0842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F3F95E-0C53-4562-937F-4C5D3F4B6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28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67181DF6-A817-FF78-91AD-233C67FBF8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8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C9536DE3-1829-B4A4-F916-9FEF31F830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8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D16F2314-9267-DBB0-9FF4-046E644A27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8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78471A6D-FF0E-14CB-5A4C-A8F1A7EFBD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9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D683A375-DB9F-C062-905E-544116BBA1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7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24547BC4-A408-A894-4FD1-F5ADDAF7C8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96F174A1-F734-2AA1-738B-855DF72D1F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6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2024-08-02T15:59:35Z</dcterms:created>
  <dcterms:modified xsi:type="dcterms:W3CDTF">2024-08-02T16:01:26Z</dcterms:modified>
</cp:coreProperties>
</file>