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A5DE-112A-E06D-7540-3C9F0F7A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3C363-B6A5-107C-A7C0-2AB06DCB5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81D7-FF11-7BC2-679F-3C1FF859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7082-FCDE-0DF2-ED2A-AAB323DB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D1AB-CDDF-AB3A-37CF-52E42F2E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2F59-8557-4AC3-3293-D3A290AC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C92E6-0E48-4BEA-8302-3428B8DE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3A01D-EA72-3E5C-C779-5A459F4E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92DF-17D4-3CE1-E030-A6DA362F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4830-9A73-06D3-779C-4438F0B4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A38E3-54E9-CC1D-5092-4A0C8EB26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4170C-CE6C-A962-A3DE-CE40A2108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6FDA-DC8A-8C17-89E9-EEF03801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9D90-23EE-56AB-2522-5A8079DA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67DC-6F53-A262-FDCE-70445310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AA78-4BF4-D9F9-0C1D-7C387F9F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97EA-EF6C-2019-B50D-3D14A9A3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1F04-95DF-E134-0935-F34501E8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491C-D50F-B8EF-739F-670F2D94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ECED3-BEC7-528A-717D-23237CDE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EE99-2EDA-1FC7-3D4B-BA226FA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9BC1E-DEC4-CD04-4041-F9654FBE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6F022-BAB1-ECEB-D9CF-8A9C3E38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867F9-0FA0-D064-6357-FF423E92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2500-37AA-D8B3-0092-EEE53EA2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7FA8-4C7B-5D3B-5BEF-5F832B08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0E6B-1508-884D-A511-03DE18853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B0F5F-5E26-D803-7E4A-C8BC9F3D4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7DEE1-0CD9-70DE-01C2-1C7CC73C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A2611-F6AE-578B-E388-A249509B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CA3D6-342C-08CE-BB24-75ECD42C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3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EB12-D1E7-C7DA-D92C-6F1376E3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145AE-4F05-94A5-DFD0-B59E57DA8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E3D8D-6E25-8214-9F64-A85676CD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EBE51-E0CB-C9D5-69E9-2BF22B442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B66DC-0C6D-4CA1-8B80-025EF189B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CAEF7-5441-F7FC-80FC-29302CF8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6D9B5-CBFA-1F04-6C2B-997DB2AD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19DAD-D1BB-AC64-328F-38738D1F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1003-82E5-CE5D-8E5B-B9CE8752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8DE06-9A08-52D3-8F27-84C8FE99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C2490-5559-D3FB-4E7F-F7F4CA40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C5BF7-19C2-B375-6870-6C4489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521D7-BDA3-7250-D6E6-A959AE00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86201-C00A-3837-645B-12AF0BF8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433CD-CBFF-1735-D0C6-0BCE0AFD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9F04-6CF5-0C70-C4AC-59346A23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9D66-19A1-64ED-6D07-DC8979055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A7179-7D6E-F7DC-D200-22FEB20BD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534E5-1C0A-1DB9-1C96-0FDA3D86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3D123-EDF6-6E4F-1F26-217DD563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4FBF-B524-6998-4ED8-F5C5403F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56B-55AF-6776-783D-410AD278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C4DDF-DFA6-94BC-3A33-6D143DA3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7AD5-EB28-0148-B98D-AA694F9B1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25B84-3553-8E26-3A0E-876D76C3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2D662-D2FA-6AA0-549D-1C45555D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84306-0F6E-C5F2-489A-FEBAAF60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35AF5-705C-67AA-6196-BE3DFCC0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9378-8DC0-728B-88AB-A0613F985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317C-014A-714E-7ABC-72DA3503D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F3BD-535B-4213-B880-6B81FCEE20C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F799C-7212-CCE5-4791-ACB3352C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CE29-A38A-CA5A-0B68-5F724CB2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DC72-5A44-492C-8BC0-0FA57B97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2C70D53-8935-CCFD-5362-3445FFCCE1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530CA976-8C4B-C9AF-90D4-CABECCD43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09291BB6-00BA-C7D8-7818-88F64CA9C7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81FFFE5-86E9-5713-1A42-BDEA03703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2FF029E-A0A5-151E-C442-698DEB2A3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4EBF6F0-4442-FC51-FF0C-B0399B077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2017D7F-FECB-B2CA-D3C8-C2C67E0E8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4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AD2195F0-57AB-A9D4-6FC6-E4765989F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28C77B6-0609-7E93-28F1-0B7374D01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AB8A25D-B1EB-6783-F539-B04FCA9DB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C03A4ED-B9FD-DE79-A4F0-E1D951B76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2023-03-19T16:35:11Z</dcterms:created>
  <dcterms:modified xsi:type="dcterms:W3CDTF">2023-03-19T16:39:15Z</dcterms:modified>
</cp:coreProperties>
</file>