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0F4B-6975-524D-92CA-2A94F8E57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7FBBE-BE7C-A579-1428-5978478B4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BBCEE-489B-D6A2-8CF8-3DBCE811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15C6-B29D-7CA7-CEBA-7CDE007C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AC3D-FACA-17E1-B044-A5318D9D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6A4E-D3ED-0DDC-1A1E-3B757F48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1980-376D-1848-AB12-9159D204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4751-0ECD-E421-547B-60ECC336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70CA-D859-F282-C2D6-25C6FA84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914AA-11D9-67CE-F2D1-5F829237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3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5529A-62CF-DFBC-5429-7A9C755DA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1E2DD-04F0-F586-6A40-A51F92DCF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7A2C-E73E-CB06-271F-7084D629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D001-5875-7EC7-094F-4CD7ED4E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24A75-C964-683E-6568-DA9C956B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EA1B-4FB3-E574-AC2A-CAE5F033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80E5-646E-51BF-F248-2E8303F5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CD2BB-8799-5E9F-FBC3-D07AC97F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7872-2DA9-48F7-60AE-46C7CB4E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B52C-1DB0-1A72-2AA0-6D5D7BCE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A819-D25D-8A22-549F-234E117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F6FEB-CBA4-104F-0B3B-04D58E97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0ED4-D739-D1D2-6A05-FD94F86D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7E205-B135-9A1B-2A47-CF7F8928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0758-C0AC-F689-59CE-FCF2433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BFD-FEC5-2D67-1368-59DA94B2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80BD-0A67-4C1E-87EC-A21E532EE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CEE41-8BCB-6CA8-672A-6B8A8F7B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34E83-9D18-A557-F92F-14FF5758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2D4E0-8492-E402-B624-7C269EAB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F53FB-F499-3130-F7A6-DEF10B07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F19B-3074-9A92-0855-AB008AE5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AEA7-9A7B-1A95-9A4C-1A92E214D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07E73-C2FC-88DC-3238-D2516AB3F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D07E0-DA71-CD4E-3823-BD03F3849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7108B-856E-9D3C-D570-7A92ACF45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6D7CF-98F8-EA9F-23DC-9FC584D7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13606-7DB8-694F-48C3-875DDEA5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DD99C-2AAE-7428-D1FB-6E0C2F3A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5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B03F-42BF-4B82-7930-67265AC3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7F13B-27A6-BF24-6674-37A6462D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44606-68EB-9283-A778-C8468C1C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7F039-13FB-2FC2-AF9E-7F4DC3C9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AC402-1116-BD49-B0FC-23913DCA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8A8F7-BF68-A362-FB7E-27F201AA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B2C57-DA5C-CA3F-86BB-07CA724F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D91D-E2E9-D10F-347F-5C8BE7EF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2FB2-14CE-E33E-C196-C4756AE8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DB3D7-CD6F-7CFA-592D-921F398F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25A93-3B8D-C6C7-508D-3A1ACDE8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059F9-BCC6-A288-A21B-7897A89C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D5781-F423-1388-CFE8-9136655F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ADC4-B2D2-68DB-A3AB-D05CAC1A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EAF5E-DC08-CE73-68A9-50BBB244B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311A-8E4D-EDBC-D619-A2DF0007C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7A1BF-792A-3ADA-3559-DC0292E5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87B0-8F09-E383-C4A6-6A600AEB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1B69E-DA48-1A9F-CF1B-47DC7680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4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430D6-61AD-7431-A624-3AEEE34D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7470E-B0F2-A343-9C93-1426D749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3A0DC-9FD3-EA53-0D13-9879064D1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18178-1259-4FCD-98D4-D568DCAD6A3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56E6-4FF3-0C35-C7A9-1085DE9FD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AEA1B-7334-6149-ED86-8FCD265BF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9C8AD4-B713-420A-98FD-57F39FF1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C2B4C5E-B102-CE08-0934-2E5EA442E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7E6FC17D-507E-CE70-1176-F8D79EFE1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7DC4C10-ECA2-55CF-BD6E-476CECF40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E5A61CD-8D1D-11B0-33B0-84E03B575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900DFF4-6E7A-1877-0751-939CA3897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7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8AA7A3C-6DD4-79A2-1BCF-DE3F5F59E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D989D29-DC14-6AEC-70AE-209A54E6D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C1086E2-464E-F9B4-C06D-DF13D96A3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EF421C5B-E5A8-8B47-5156-392103BEC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C0C8893-4A03-9AF2-991B-8AF0B4217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2025-06-05T23:08:20Z</dcterms:created>
  <dcterms:modified xsi:type="dcterms:W3CDTF">2025-06-05T23:09:48Z</dcterms:modified>
</cp:coreProperties>
</file>