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1389-E91E-C726-E9B5-09CAF93E1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207F0-8F15-E8F5-0BB1-8C25AB7B6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92A6-4B15-32C0-4BDA-959750CC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35B5-6E92-4DC9-BAD2-5F037A907A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FD19C-33D2-C2A6-AE96-2FB1D00CD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2F641-4087-0FCD-1B3C-7FEF90AA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19B0-3DF2-4C7D-A53D-914C6A33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88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F403-2E63-11FA-57C8-35DBF636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2BC14-1585-E468-51A6-132DC22D4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DCD97-FADE-F266-E4DE-C6C967EB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35B5-6E92-4DC9-BAD2-5F037A907A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0B7B3-3981-4A31-2913-88E1DA7A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B7742-92F6-0AFC-AC7D-B5181FC8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19B0-3DF2-4C7D-A53D-914C6A33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2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27372F-9B3A-147D-60B9-B106287E5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DA900-FEBA-3A43-EB73-AC69487F6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4308-6FB9-D420-9627-ACC0D841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35B5-6E92-4DC9-BAD2-5F037A907A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D26CB-90EC-05B0-61B7-E27C2D48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32966-7B8E-B4E0-3DD3-85495A9E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19B0-3DF2-4C7D-A53D-914C6A33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7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017A-F6AA-F288-5041-08A031FE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9324F-F663-E4BA-BAC7-78D4CE09A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8CFD6-70B1-A337-CFC6-7D59593E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35B5-6E92-4DC9-BAD2-5F037A907A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1B49F-F086-9927-333D-C70C119F3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FD1AC-757F-5828-A6F3-8008293A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19B0-3DF2-4C7D-A53D-914C6A33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2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CC2E-7DD8-AE63-9525-20C77C67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5BD76-F3E5-C6D6-CF22-CE37E0CBD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8842E-0117-4B84-7F5F-33EFA0F0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35B5-6E92-4DC9-BAD2-5F037A907A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A59AC-64F6-C1CA-A9E5-B8110A69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47524-8408-095A-FB4D-BF0B1B18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19B0-3DF2-4C7D-A53D-914C6A33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1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FD3AB-2AAF-96BC-0375-A75568558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5EBF3-62EA-4F99-A595-50A43280E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19AEB-DEDA-CE9B-0632-FE915549A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0E461-F730-7F98-40AE-1510452D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35B5-6E92-4DC9-BAD2-5F037A907A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28E11-CE13-AC11-45F3-F21F26D7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E3055-7CB8-597B-7F02-546BC54D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19B0-3DF2-4C7D-A53D-914C6A33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3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36995-419B-7370-C0A4-A6E9192A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14350-5994-B9C2-1EED-E333D6DF7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7B13D-98E8-8E41-FCF9-ED44522B3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DDAB1-2452-C0FF-F860-F13D1E8AD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19B5CB-A8FD-A288-9F97-1BAFED393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AC14D0-F15C-4E07-2B6F-B727AFFD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35B5-6E92-4DC9-BAD2-5F037A907A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F6A3BD-3047-9C0D-2F0C-AA07881D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48804-EE92-7BB7-D103-71C93D2E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19B0-3DF2-4C7D-A53D-914C6A33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8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5EC4-63BC-2D0B-8190-424DCEB78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4B76B-284F-712D-750D-F248F87E0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35B5-6E92-4DC9-BAD2-5F037A907A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6DA35-61AC-2B45-30CF-560A1BA13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634E8-5610-B035-7E8D-0788FB0D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19B0-3DF2-4C7D-A53D-914C6A33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1A5813-26F8-53C6-6FD8-2A64015E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35B5-6E92-4DC9-BAD2-5F037A907A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28B2A2-691B-EF5A-25DF-4B9E23D2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BD417-25E9-E6FB-267D-1E925588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19B0-3DF2-4C7D-A53D-914C6A33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3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96E8F-D257-C5F0-47BD-93C1577B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2B5FA-6671-5277-CF27-474BB1723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AB647-E7AC-3089-9AB3-493321859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FB9A1-3AFE-7E4C-23CB-A6DDE27B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35B5-6E92-4DC9-BAD2-5F037A907A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86324-1110-2BD2-C38F-A598E1DF8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9F519-912A-6762-874E-570530EA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19B0-3DF2-4C7D-A53D-914C6A33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8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4052-247F-33EC-FA34-DA15F608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57F86A-1C40-A20A-F748-BF4CE16F0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2B904-9659-E858-56E4-FA8D2FD91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BF02D-2E14-678D-EE58-B49CB723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35B5-6E92-4DC9-BAD2-5F037A907A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E1837-BCC4-E9BC-B748-B0B306246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06452-9C0E-E603-9B41-5DD9E32E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19B0-3DF2-4C7D-A53D-914C6A33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7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E9049D-2515-8E6D-BDE1-77B9E3171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8C9FC-50DA-0E30-4243-AF6DF4DAB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67683-0E2B-AD46-89F9-40A5AF390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7135B5-6E92-4DC9-BAD2-5F037A907A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22A31-F282-18FD-60FD-B28351AF3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9B219-D665-8ED1-DB10-72FF0228A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4419B0-3DF2-4C7D-A53D-914C6A33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49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61481883-75BC-A533-10C6-FF6462DEB8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6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5D2AF2EE-3157-9A44-B4A9-74F0762954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2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ADD6C6BF-C93B-BA49-CB36-A18F9E6E26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1E201239-36B4-ABAB-6859-913EBD2170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2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1907EE60-D5B0-DF29-7B3B-2879C340E9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49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6FD68689-9A6A-0D7E-9C86-772478B2F5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2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5DF4D56F-A841-5B1F-3EB2-AE0598091B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7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7133510A-FF63-4167-05FF-D4D148922F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B8960AA3-A549-AA06-872B-A1170EA4FB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2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2024-04-12T04:33:56Z</dcterms:created>
  <dcterms:modified xsi:type="dcterms:W3CDTF">2024-04-12T04:39:21Z</dcterms:modified>
</cp:coreProperties>
</file>