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3D67-8E6F-7009-B6FF-723DC06C0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688D7-4342-A19D-A54C-849376E59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BD0BB-B1C8-7A8D-955A-390257EF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C8666-DFAD-0ED0-5F90-B02A57C7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4ADA7-B84F-6ACD-70A4-F8D95F69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1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B979-B1F0-D791-F1AA-712EEC62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B4FA2-B246-D363-FF39-0B0BCA93C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4B998-F226-5FF5-3B48-8FE57A43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AEE8B-4116-F2F7-D11A-52E0EDD5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38CA9-CD98-A034-B968-73B96190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88B7A-44FB-4283-3F7E-866A0EB2D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AF7DD-7C03-7B3A-D194-84B8747D2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34CD9-694B-D141-0619-19A81EA3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B02B9-0225-B713-A205-D8BC6951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435B-F837-E2E8-8921-281AB273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6647-B4BB-9BC8-ED80-E72A1914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D3C1-D658-6481-F59C-8FC750A28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0E825-2942-7444-B205-66D872FB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BD58A-3BB2-B67B-E53E-A4E47206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B33E1-20DB-AEF6-D329-E33BB5D8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3373-A412-A0FD-CBDD-2E1A6779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E607D-924D-2125-D848-157E46C1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CA87C-3035-B798-A832-9B5580F9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9447F-513E-5327-CB61-E4D4E41B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6416E-01B2-50B3-30CC-8EC86087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1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E614-9275-37A3-F9D6-66D3EB3F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AE7A-B300-2FE8-72E4-FD0F92FBD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631AD-7A70-7CFB-B84B-44A22F560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4AC52-1A65-4C7C-76FA-7D52C5DE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37429-E8F2-21D3-E8EA-AE0616EE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FD994-2D01-E60D-3FE2-47FFD634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8BD0-4727-8D5C-4BF4-EFC07EAE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19091-C86F-20D9-8D83-24AA01507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4908B-F60A-9DED-A84C-AC1325DB8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47D6E-7251-C8BD-C0AD-3C28AD4E7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953AD-06AC-14E3-DE44-A6966A5BF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3C4C1-3F5D-B88C-FE75-B2E151A8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36DD8-3F4D-43C2-3AA5-15842373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E0118-D7C3-3F59-8A46-187D9344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5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9D36-51BD-E6D4-5A49-F23446BF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1616C-B296-96C9-756B-4ADB784F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37CEB-22CE-175C-FD04-CC0D46BB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E17E2-6A2C-4691-DA5A-803C95E3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8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DDA88-732E-C09B-E98A-AA59B9E7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14020-9D87-DD94-9B4D-97E8E3C8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19F-DBC8-7C71-1AA7-FBDAFB96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2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5431-9D3D-93E5-9D58-093DDA17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4F499-B2EF-12FB-68EB-44097B41F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BC72C-673A-CDD0-E175-C5A372F2C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5A8A1-D03F-5EDE-C542-9153E62E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30699-6D72-E4C1-7BAB-A312E4D9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D7FB-0941-2ECF-6EA1-A322C98F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2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473D-5E6A-84B0-F8F0-3444AAC7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3BB55-C27F-59D3-07D6-DA6D6EE4D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69900-7CDA-F607-312C-59F5526AE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A9D66-8652-8C09-0FEF-18F46280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9EC18-792F-463F-C508-A973EB15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CEFEB-B023-906E-6348-CDD0FE89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4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B8D76A-D36A-8D7D-BB9C-1A2A298D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5C830-5CF7-0757-9496-2F050B01E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1C63A-BC0D-99B1-A552-312924894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A6A3-40BD-4697-AB42-947091ABCC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FD48-CD41-2FFD-FDFD-06B174FBB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839D7-D779-4CBA-5D9B-EB0D5804A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42FEF-AD78-4D17-85D6-E19797C0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0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121E1641-FEAA-672D-A7B2-9DDB5A6A4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7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C138E67-5CE5-2B99-F3DF-6BE4D3460D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7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A5762F4-88AD-9335-B6B8-F5C4F8C749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78C46A9-1B7B-2987-6BF5-593286638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6CD355B6-B829-F3B4-5F89-306191904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2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E511C5EB-6F9E-41BD-AA46-D4855D565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4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9809B31-2BF9-A551-778B-E229C3D94F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748076A9-C14A-4B26-BBA0-D23F589EE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3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BC58D026-785C-9C8B-C183-3FF43ED125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8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2022-09-16T03:10:59Z</dcterms:created>
  <dcterms:modified xsi:type="dcterms:W3CDTF">2022-09-16T03:13:08Z</dcterms:modified>
</cp:coreProperties>
</file>