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5485-097D-6B1A-A227-20E6B245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7BC84-F050-94E9-D91F-D1AB3E213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97E8-60C1-788B-A353-5DF58675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B3C65-088A-80E4-F58D-2454CF0E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3FAC-F70E-5BFA-5669-D17AA8E9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E4B8-51A1-5853-D0B1-6041E7E7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1C29B-EB96-E29B-69A8-55CA5FC95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C976-53BE-FDB1-661E-4580368E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857B4-7151-EC54-B6C7-13F2E122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AB77F-A2BE-3978-2921-4336EDD6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3FDB5-C4E2-B44E-BE46-297759C91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85492-4AF8-B7BD-FC16-36A0940BF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4B94-67B7-0032-7AC2-68F58B36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C82E-7EDB-CCAB-7F28-07A3C19F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09B2-5576-847F-9A26-0C100498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7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0A7A-AD03-B575-6FDA-FA5BF182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DBBB-5A73-9B7B-B563-F8C493FA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1B33C-31D3-A40B-463C-F5A50E70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1944D-9508-B678-B410-EA6FA4AB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11D8-C7BB-E5DA-597D-EFEEB872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001E-8349-5691-8459-DC8FD85B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C350A-B838-6522-9A4D-0226E526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D88AC-5340-C06B-8359-AF739112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4E7C-7F74-EDD4-DF93-7C037165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C6D4E-8715-4791-A955-C885F643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7036-00D2-3351-194F-90712FB8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6731-B0A1-C9E9-2920-0551CEFA4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923A5-4FD6-49A2-CDD5-41ABA61AE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16FA-2B85-59B3-575A-C1FDC986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56254-0979-01F0-1AAC-A8EDD348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E6F3E-B18C-6CFB-A1E3-E025E102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1EA7-E994-6ED0-130C-BE4B96DB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088B-0B6A-F4E8-FDB0-F0D2591DD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E0AA2-40E8-58E1-6C83-21EF7978C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E3EF0-0564-D1C2-5912-AB65C7223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608F6-07D6-F061-02BB-6D520A84E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0EFBA-F81B-AA1E-47D7-8DFBDCBE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80261-35A8-D88D-29F7-F8FD1070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BB103-8249-6B2A-6A12-AFA1A7F8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2799-EAF3-C49B-184C-41351E1F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742D2-95FA-E74D-F8E7-0D74D767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65168-747A-19C4-AE79-3AD971F5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08A1D-59B9-A728-A637-F22C69BA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735CD-9C7C-3C40-998D-0AC31B1C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EA1B9-F329-504E-2099-07BBB770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93739-F175-B0FC-DB8E-8EEB48F3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F358-062C-3F3B-4FFA-9B3430F5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3BCB-5B04-6331-84AA-ECCA788A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E26FD-CDDB-1335-EA8B-1B90064DE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10076-6568-9C1A-E594-A2F8C6CD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44489-518B-647A-55E3-DF7BC440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6EDB-33F4-C102-BCBC-0AC4CA64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9EFB-2063-10F4-E363-168C1372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DD212-FCA2-6EE4-03B5-FA10851AE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01E0E-09D3-FA27-E117-AACE4380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D6231-D7CA-A702-FFF7-DBB85695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19EDD-4BF0-7F92-D4E0-9F6A3878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8BF5-EC6F-79E7-361B-ACD971BD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FE6F5-0021-D462-185E-B94DBE45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B22F8-35FB-3A0C-D6EB-BF24A770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BAC2-7DA2-089B-8AFA-05656E40A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6BE-B95B-4E52-9B54-4DE0E81EC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507C5-53AC-0071-1E61-95D43342F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14FB9-DA01-DD81-FF37-59D8880A9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FC59-8060-4D92-825C-89F411D5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6FD3412-86BA-68EF-D0E0-842FBAA6F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D192077F-544E-1F10-481E-C95D9A6A3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C7B3E1B9-3287-D075-EED2-EA92EBED1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E87120D-DC45-C0F6-34B2-7D0DB01EB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1DD7B78-8641-DE2F-8554-C1B934744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89C226D-44E5-0396-3FD6-DE9D262A8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8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0D1FE4E-0901-4DD4-75B6-6FD1D84F59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F491191-60B6-A290-767A-E3B9C1541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6">
            <a:extLst>
              <a:ext uri="{FF2B5EF4-FFF2-40B4-BE49-F238E27FC236}">
                <a16:creationId xmlns:a16="http://schemas.microsoft.com/office/drawing/2014/main" id="{352FDF00-1B43-5E13-AE74-028677446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850D070-A783-9C4A-579E-FBBD94E6B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4D149CE-C58B-8A3F-F1B9-B3B26C81F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2024-01-18T19:04:52Z</dcterms:created>
  <dcterms:modified xsi:type="dcterms:W3CDTF">2024-01-18T19:05:52Z</dcterms:modified>
</cp:coreProperties>
</file>