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8F5F-B132-17AF-86CB-E4AE57486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97765-BEB0-F75E-57AB-6521288D5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2ADEC-B316-91E8-B3A9-4F941769D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99E4-F274-45DE-B6B4-1084216776F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EDE8B-C819-C9E3-FC4B-C0DD7D37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54FB8-FB8E-A8E6-C267-A780E5AA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37C-0199-42DC-899B-C2E307B97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9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1471-1C1F-41F1-7114-D2B822DB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F452E-515B-35C6-1ADE-006FBF994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A68BB-6DA6-4A35-74EA-5CBA02452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99E4-F274-45DE-B6B4-1084216776F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8DDFB-900B-DE0E-47AF-1749ECE0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5F9E9-839D-C011-F793-A4BD1093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37C-0199-42DC-899B-C2E307B97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8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CF480F-1A23-54A8-C90A-648DB3496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278E1-C9FE-78BE-0910-17922C90F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E748F-C83D-1239-2C49-25DD2B9E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99E4-F274-45DE-B6B4-1084216776F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61334-F606-703D-8AA9-7FAB3190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F9350-7DE4-2B5C-9EA9-13129555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37C-0199-42DC-899B-C2E307B97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2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ADB51-3AFC-A965-37D5-B3364ACE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AD2A0-CF22-5F8D-E150-6F6877401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B387A-D742-130A-DEBC-4A919BEA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99E4-F274-45DE-B6B4-1084216776F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E8603-E5C6-133B-F91A-BFD4DCAD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763F5-8585-1CDD-C08A-66B9E46C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37C-0199-42DC-899B-C2E307B97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6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9E5A-0FF5-949F-5173-84DB70FFF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B4BEE-8EDE-CA3B-F9EC-10DA2611C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36D72-5BDC-7426-AD05-88E6CD38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99E4-F274-45DE-B6B4-1084216776F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009EF-62E2-44AA-6282-7CFDF4ACF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8FA18-A2D5-263A-60AF-8C903CD70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37C-0199-42DC-899B-C2E307B97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0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4CB9-EB3E-637C-1316-852584248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CE47F-5563-FC87-73D7-5B1153701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CF1B2-C9C9-97B3-945B-7D7E05635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AD5F4-DC07-8D85-CD52-C430DF6E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99E4-F274-45DE-B6B4-1084216776F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019C4-FD15-FCC9-B8D1-D9BC91F1A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552E4-6CE6-4B42-4723-DC4B377B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37C-0199-42DC-899B-C2E307B97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9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4351-92E1-5DD1-CAF3-8EEEFED29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C4079-3C8D-81FD-2214-64F3D308D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E130D-BBB7-4EBC-7F46-6B11999EC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45024-EEB8-B387-4CE2-FD51F6E12E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0192AE-EB11-E11C-0102-AFF69B200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230F7B-9C3E-7684-A0B7-FCE84549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99E4-F274-45DE-B6B4-1084216776F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749F4-457C-AD72-3B9D-2ECEAA45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3AC3-7F53-8335-DC4C-5F6BD64A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37C-0199-42DC-899B-C2E307B97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6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DCCE5-62AB-4EC7-6039-C5311639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3A322F-55BC-B546-34FD-7DFCC29F3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99E4-F274-45DE-B6B4-1084216776F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ADC5B-4DBA-471D-CBA9-0530CB6D3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8BFFB-0956-0803-F594-4B26B733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37C-0199-42DC-899B-C2E307B97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5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3014DA-2037-E521-4809-1AE965D64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99E4-F274-45DE-B6B4-1084216776F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7B0745-1F14-576B-FE20-1B81F4969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8D179-A407-589A-39B2-440065E8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37C-0199-42DC-899B-C2E307B97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8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58752-B767-D6B5-280E-1F307AFC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70A02-921F-9556-D972-9B059FF96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5123C-5113-E0AB-42E6-24931F8EA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8CB79-C1FB-20D6-B60B-4DBF0FD8A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99E4-F274-45DE-B6B4-1084216776F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45387-5202-B88E-BA74-1D920EB7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2AB0D-5C7C-C78A-BF04-8253891F4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37C-0199-42DC-899B-C2E307B97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8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20B-E542-42E0-17A8-8EA8887D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FE5D3-7C30-0C17-F7C8-9F50AC508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4B7D0-B4DF-EF35-7523-6966F8F5F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FDD32-22F5-3734-838C-2465E0A41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99E4-F274-45DE-B6B4-1084216776F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A0FFD-96F0-E9FA-09B1-873C6327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2B908-2B2D-A3A5-484B-C04F185C4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37C-0199-42DC-899B-C2E307B97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7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775245-7774-CE66-5D4A-B1F20F9F0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5B47D-F41A-7D57-449D-6FB62AA9F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5773E-2542-F752-CE47-46ADCC6932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599E4-F274-45DE-B6B4-1084216776F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107C2-11BD-CC0C-5DA0-BC778B15C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DEECD-DF0F-866C-43C6-B2D39FDD0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E837C-0199-42DC-899B-C2E307B97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2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AE0DDD3D-004F-E881-0D3E-7A65662754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1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328FD392-E64C-057C-0092-E2DFFCA2D1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9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481957C0-BB76-078D-9B86-3ADFEEED83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7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26BCE00A-9AE0-4E55-7947-9AFF6136AC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3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66F05C37-5675-21DF-959F-BC152C85AE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3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6E4E32B6-3007-1B1D-FA22-3DF5F9A59D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2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B3A4ABAF-FF88-D562-72D3-BEAEE548AA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9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11D9648D-3F3E-BE03-60DF-A7CC3882D7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2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FBDC29F4-1075-6EB4-B0F3-805250EDA7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0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D603EA18-3458-5493-2CCC-6CB18A84EE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2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96EA23BB-22C6-5B71-CF49-326783A1A2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0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3920EFD7-9EFA-7590-0C0B-536E71CEEE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2024-02-16T06:11:01Z</dcterms:created>
  <dcterms:modified xsi:type="dcterms:W3CDTF">2024-02-16T06:16:06Z</dcterms:modified>
</cp:coreProperties>
</file>