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7" r:id="rId9"/>
    <p:sldId id="268" r:id="rId10"/>
    <p:sldId id="271" r:id="rId11"/>
    <p:sldId id="287" r:id="rId12"/>
    <p:sldId id="272" r:id="rId13"/>
    <p:sldId id="273" r:id="rId14"/>
    <p:sldId id="274" r:id="rId15"/>
    <p:sldId id="275" r:id="rId16"/>
    <p:sldId id="276" r:id="rId17"/>
    <p:sldId id="277" r:id="rId18"/>
    <p:sldId id="28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191-C5C4-EB17-58F2-7BDCADE9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226E0-D48A-A55C-311D-74A08A736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ADCF-6DE8-E24F-607C-9E5BD624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B854-59F4-0206-F649-C99BEB80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6D20-B534-E74E-CBE6-8462A10D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9909-1567-DB2C-FA3C-16C73593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51B51-8D13-82FB-D1BF-01A6FE975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533E-5AA4-9F07-67A8-386C5CF6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961BC-CA46-B5E0-3C09-9E1F1B1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91109-C980-29A8-D9DB-AF3B2AA2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9C380-40DA-2729-0320-1F409C31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AD35F-A211-264D-F0A6-35E84DA2D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59FB1-F406-1A4B-93F1-D69770E8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E66B6-C307-57D4-A7E6-6CB86CA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C71B-94D4-5E09-F35C-16F98097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E822-073E-0613-47B5-200EA8A8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110D-81AE-690E-90E6-CF4F4D7D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CB14-18E0-F7A7-73CF-E79978EC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9D69-2E5C-8F19-F997-077F582D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8A5F5-33BC-C53A-2C51-022854C0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6965-92B9-C119-3B49-858993C9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DCF9-7362-8FD5-AA1B-A8224FBA6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61C3-4B65-06D2-24AB-CA3DF3B6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746AF-DB30-1A1D-984F-02BF4AD7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CBF3-E989-7FA5-826C-EFB2B97F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B240-D493-8114-02C6-5C4E44E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33FC-2FAB-755D-22E6-4205EECDF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4062-4A04-6669-5D5C-58955C53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C21BB-C763-B2E8-DF9A-EAEF0D07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E682-91B1-5BDE-8805-B4CD6EEB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3D9C-9490-3B11-CCA1-FFD7E9C7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75C5-59E9-E7CB-DEA8-786BC56A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E4FC-D94B-7D22-A089-DE243D22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3C861-827F-AA47-9990-F767DEE35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6757C-CD86-A76D-C691-C457549B2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29F4E-658B-A4A7-8AA7-EDC7CB141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7E88D-3C8B-F175-3A3F-27CB39A7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CAAF9-ACB8-7E1F-6A51-027F1161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03437-9294-9F26-2DD7-6BE52D6D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8394-957A-B2C2-8BE6-C127883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FCCD5-B8E1-7FF0-3349-91F91813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D4F2-E357-4FEE-A6EB-CC39251D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FCF25-DB5E-60A9-4EE4-0E78956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82CB8-7240-DEEA-6DD8-546CBC12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A1128-69B3-3416-BCFD-F3BC4167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017D7-9564-4C69-9F6D-B1A42804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F786-C397-6E56-840B-AE8ABB1A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1425-B60C-531E-830B-84328041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7803-2AAE-4A7F-8E12-AB2AF28EB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21753-1655-17A1-475C-65EF37DB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65CA3-E2A8-D5F9-0BFF-DEA99EA4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C4FC3-DC9A-92C9-D859-1BBB32FD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E9FC-A621-A816-A591-380952B0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09FC8-D9C1-BC0C-EB35-7EBFFA668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39D60-0B71-ADB3-D2FF-FE7FD919F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F084-3BA5-49A6-072E-E9CDD633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E5451-735F-360B-60AC-F90519C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C77E-E5C8-AECF-99DF-3591A70D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4138A-5242-5EA8-5340-12B2C7E8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9AFA-4ECF-346B-5FA3-3E545038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2C24-A3D3-8554-7C97-37F0D4455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6327-04A4-4920-9232-EC8E9FA5BBC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DF27-0582-EA10-2E0D-C27F2013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BDCC-9CC4-EA20-C100-56C666E3B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F9E991EA-7CCA-E174-90C5-5E835A3B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6272"/>
            <a:ext cx="6065520" cy="4681728"/>
          </a:xfrm>
          <a:prstGeom prst="rect">
            <a:avLst/>
          </a:prstGeom>
        </p:spPr>
      </p:pic>
      <p:pic>
        <p:nvPicPr>
          <p:cNvPr id="5" name="Picture 4" descr="A group of people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CA12F610-4D56-0CAD-DE83-BA6A8D51A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782" cy="41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86EDE866-7BA7-BE5F-2386-653729B54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40493"/>
            <a:ext cx="10269415" cy="67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94D5F-0E0B-533E-C6C9-55FECA484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6" y="1"/>
            <a:ext cx="1220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dium with flags behind it&#10;&#10;Description automatically generated with medium confidence">
            <a:extLst>
              <a:ext uri="{FF2B5EF4-FFF2-40B4-BE49-F238E27FC236}">
                <a16:creationId xmlns:a16="http://schemas.microsoft.com/office/drawing/2014/main" id="{C2C3C1E2-1136-0801-4B61-AC403ED3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8" y="0"/>
            <a:ext cx="1068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988EAAB8-89B4-9D2B-58CA-EB3374A3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0"/>
            <a:ext cx="1029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613BBCFE-48EA-3BF2-8CB3-5B34FC5E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2" y="0"/>
            <a:ext cx="1037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olice officers standing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A7B7C0F6-77DE-0FBA-C267-CA34F2D8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"/>
            <a:ext cx="12192000" cy="68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C1A62A2D-1E29-7A0E-1B5F-9089E59E1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73675D0-B876-F444-D2D8-77ACAB05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7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ighway&#10;&#10;Description automatically generated">
            <a:extLst>
              <a:ext uri="{FF2B5EF4-FFF2-40B4-BE49-F238E27FC236}">
                <a16:creationId xmlns:a16="http://schemas.microsoft.com/office/drawing/2014/main" id="{C2D39559-7363-0C74-E0A5-7099C540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-15224"/>
            <a:ext cx="11519370" cy="6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94D5F-0E0B-533E-C6C9-55FECA484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6" y="1"/>
            <a:ext cx="1220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F799A-35C2-67CC-8A7A-6BAA798EA30E}"/>
              </a:ext>
            </a:extLst>
          </p:cNvPr>
          <p:cNvSpPr/>
          <p:nvPr/>
        </p:nvSpPr>
        <p:spPr>
          <a:xfrm>
            <a:off x="1873405" y="1148576"/>
            <a:ext cx="7783551" cy="4270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0023B5D-BCB4-3777-9532-ED0CC3C7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1" y="1271240"/>
            <a:ext cx="7542917" cy="39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A901C-F23F-1492-5FC0-528F7C6C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D8DA1A2-12E8-7374-78D1-84CAC806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A8CCF68-32D5-596C-6343-A8F60F5F4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EDC0169-4CF6-4CED-3CBE-E9702F02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35A2C73-CAA3-4103-B377-EB61B86E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365F464-EBA9-259D-5DAD-A4609BB00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4C10D9-6F53-E579-5F62-88A4A109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2A50ACC3-746A-69CF-A263-45B7D2CFE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0CFDA0AB-E152-BDDE-E864-512EE25A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1" y="2521974"/>
            <a:ext cx="6504039" cy="4336026"/>
          </a:xfrm>
          <a:prstGeom prst="rect">
            <a:avLst/>
          </a:prstGeom>
        </p:spPr>
      </p:pic>
      <p:pic>
        <p:nvPicPr>
          <p:cNvPr id="3" name="Picture 2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1413C92E-8E26-8E8A-A57B-AD2DDDED8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od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F5BB641B-8B36-3E25-8739-9D400727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og, bird of prey&#10;&#10;Description automatically generated">
            <a:extLst>
              <a:ext uri="{FF2B5EF4-FFF2-40B4-BE49-F238E27FC236}">
                <a16:creationId xmlns:a16="http://schemas.microsoft.com/office/drawing/2014/main" id="{7A08FCCB-FFF8-D36D-FC11-78F5C9F0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with graffiti&#10;&#10;Description automatically generated with medium confidence">
            <a:extLst>
              <a:ext uri="{FF2B5EF4-FFF2-40B4-BE49-F238E27FC236}">
                <a16:creationId xmlns:a16="http://schemas.microsoft.com/office/drawing/2014/main" id="{CD70D94E-7871-A855-6C8D-614B6065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4" y="-41817"/>
            <a:ext cx="9255512" cy="69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building, road&#10;&#10;Description automatically generated">
            <a:extLst>
              <a:ext uri="{FF2B5EF4-FFF2-40B4-BE49-F238E27FC236}">
                <a16:creationId xmlns:a16="http://schemas.microsoft.com/office/drawing/2014/main" id="{5AF93240-DD49-C64C-6A6E-D6A06B57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building, house&#10;&#10;Description automatically generated">
            <a:extLst>
              <a:ext uri="{FF2B5EF4-FFF2-40B4-BE49-F238E27FC236}">
                <a16:creationId xmlns:a16="http://schemas.microsoft.com/office/drawing/2014/main" id="{2502053D-FC91-1EDE-4997-B8C6724F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1" y="0"/>
            <a:ext cx="9866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784AF9E-3D86-8762-6A1F-4799809E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9" y="0"/>
            <a:ext cx="4581965" cy="68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3</cp:revision>
  <dcterms:created xsi:type="dcterms:W3CDTF">2022-12-09T05:22:57Z</dcterms:created>
  <dcterms:modified xsi:type="dcterms:W3CDTF">2022-12-23T06:28:58Z</dcterms:modified>
</cp:coreProperties>
</file>