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F109-ED4C-7AB3-78E1-BE96BED81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C27DA-379B-571B-F970-94616101B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4EB05-7EFC-86CA-C2DF-F7F4DD369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9B9C-4FE0-E17A-4005-14E4D9FB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E3D0A-A83B-4573-5BFA-1F0AC7CA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0958-F591-388A-BB45-2DE087D29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F5EBAD-BB5F-2F0E-B589-1985AB1AA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BBD4-CF29-056A-8504-13FE715C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BD4FE-68EE-32E5-6A01-8EC3334A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BC041-B457-BAD9-D7D4-FB27B71B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84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B3577-05B5-B559-84FF-97B8C680A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C31DB-83B4-2F86-C45D-1732FF0A7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81675-5C08-9646-B256-7A0F2EEA0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0B329-784B-FBF8-E724-C06A5825A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0EC6C-D6DE-EA52-B90E-863CAF20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0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DF75-7ED3-8760-A8BC-6FE5A829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5B84-B80F-F188-9423-09FF5F6E3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40538-4FEA-7BAE-C8AA-33520ECF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0E6CC-C6EC-933D-8505-8F703EF2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D2EF8-8650-9620-0C1F-586F4C9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0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4FF8A-B066-EF59-0A85-7410B160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345FE-CCA3-C6B8-59AC-732F8788D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00A23-8A8D-749F-9E0B-3AC744EF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9B823-32F7-F15F-897D-85FCE871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6678A-2497-242E-9E81-C63613D6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3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415C-F221-FB38-9615-509F52E65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7BD1-0E72-B907-6B3C-A7D9D775E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EE55E-08CA-4DE3-6B31-CE92ABF77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15E85-0A99-B527-2934-794BF6C6D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63EE0-4691-2B46-D998-6FB45A247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AA679-89C7-4701-6C7A-924DBF6BD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89B2D-744D-E9C1-9B4A-08C643BC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F58D9-E4BC-D7E5-D208-BCA278BC3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3F11A-24C9-8533-3150-7B3346735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30507-7967-3C17-57E8-D8B8DECCD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F072A-2918-41D2-403A-6D084BDD0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E0520A-FF80-2417-CBE4-1CDA20F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5E973-A877-0D77-9DC2-7F95FB19D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C9D2A-9A94-2920-D2BB-76AA35C23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9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49945-5FC2-6F98-805E-D29307A5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A10E7-FD9C-1477-A29B-3FEFF6300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68440F-B23D-0471-6EAE-3D1C57EF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326C6-D860-06E3-0D43-EE2E1D959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5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F8132D-BBE0-FD56-9CC9-E7C4AECF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E99783-41C3-27C0-62F0-DAA50695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0FA46-2E17-2A9E-DAFE-C052B3D2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A354-5780-8B9F-B17E-813829EC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B4219-7D08-7D93-936B-C33CBF558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BEAAA-2028-12BC-55F4-8B62E3A3F4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65AE4-2A00-C395-6EB5-DE40B1A9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CFF90-4ACA-45F3-4ABE-3E91C046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C2CFD-D283-B801-F021-2884AFD0B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9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D578C-8C74-64CF-9399-A40AB463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47A9D-C26D-C20A-8548-C62AD81A0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BF6FA-DCED-BD2C-6D79-B9878C276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596C07-6705-30D9-85BA-BB075E5C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A3C48-A152-54B5-8A59-E4BD9D1B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F93C1-0335-1BDC-E568-C45E84F14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17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230A8B-4F62-93DD-063A-8D116C7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4A84A-F387-FAA2-80B8-748DF8F25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D5257-293A-1581-1155-8CF160F37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5F7970-6C68-4321-9D3E-E14DB7631A5E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1987B-8850-B5F7-73D2-1DFBD02D5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F9FF1-775C-A0E8-CBC9-453764684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85E60-DD1B-43CC-ADFC-2187BF9E2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E1766F12-D013-40A7-B170-CF4D4EEBD3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51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0">
            <a:extLst>
              <a:ext uri="{FF2B5EF4-FFF2-40B4-BE49-F238E27FC236}">
                <a16:creationId xmlns:a16="http://schemas.microsoft.com/office/drawing/2014/main" id="{8612E31E-5CE1-609D-B8A9-3503A5313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35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1">
            <a:extLst>
              <a:ext uri="{FF2B5EF4-FFF2-40B4-BE49-F238E27FC236}">
                <a16:creationId xmlns:a16="http://schemas.microsoft.com/office/drawing/2014/main" id="{7F192F13-A6DB-41EC-9A67-E04A7232F3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7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2">
            <a:extLst>
              <a:ext uri="{FF2B5EF4-FFF2-40B4-BE49-F238E27FC236}">
                <a16:creationId xmlns:a16="http://schemas.microsoft.com/office/drawing/2014/main" id="{04B6A216-43B5-917F-A4B2-572B86EAAB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3">
            <a:extLst>
              <a:ext uri="{FF2B5EF4-FFF2-40B4-BE49-F238E27FC236}">
                <a16:creationId xmlns:a16="http://schemas.microsoft.com/office/drawing/2014/main" id="{F7E2F9D1-62E9-4020-46F6-AA815AEB2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7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4">
            <a:extLst>
              <a:ext uri="{FF2B5EF4-FFF2-40B4-BE49-F238E27FC236}">
                <a16:creationId xmlns:a16="http://schemas.microsoft.com/office/drawing/2014/main" id="{C69F85DE-66AA-6E80-012A-45C2EED951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3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5">
            <a:extLst>
              <a:ext uri="{FF2B5EF4-FFF2-40B4-BE49-F238E27FC236}">
                <a16:creationId xmlns:a16="http://schemas.microsoft.com/office/drawing/2014/main" id="{4201C72E-14A5-7403-A673-3057C3FEE1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1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6">
            <a:extLst>
              <a:ext uri="{FF2B5EF4-FFF2-40B4-BE49-F238E27FC236}">
                <a16:creationId xmlns:a16="http://schemas.microsoft.com/office/drawing/2014/main" id="{703ED45B-B23C-69F4-72C3-DB4A1448C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2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7">
            <a:extLst>
              <a:ext uri="{FF2B5EF4-FFF2-40B4-BE49-F238E27FC236}">
                <a16:creationId xmlns:a16="http://schemas.microsoft.com/office/drawing/2014/main" id="{B44F3720-DFB4-BBE4-EC94-CEFAD49710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9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8">
            <a:extLst>
              <a:ext uri="{FF2B5EF4-FFF2-40B4-BE49-F238E27FC236}">
                <a16:creationId xmlns:a16="http://schemas.microsoft.com/office/drawing/2014/main" id="{7BF349F8-9A02-6D50-54BF-0198D8F808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3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19">
            <a:extLst>
              <a:ext uri="{FF2B5EF4-FFF2-40B4-BE49-F238E27FC236}">
                <a16:creationId xmlns:a16="http://schemas.microsoft.com/office/drawing/2014/main" id="{D034F917-C21C-D23A-92F2-F52A536E8C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8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22CD58B-0299-C823-5CAC-C1EB318CC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5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0">
            <a:extLst>
              <a:ext uri="{FF2B5EF4-FFF2-40B4-BE49-F238E27FC236}">
                <a16:creationId xmlns:a16="http://schemas.microsoft.com/office/drawing/2014/main" id="{D25EFBB5-5F17-F26A-6D5A-95F56B3219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1">
            <a:extLst>
              <a:ext uri="{FF2B5EF4-FFF2-40B4-BE49-F238E27FC236}">
                <a16:creationId xmlns:a16="http://schemas.microsoft.com/office/drawing/2014/main" id="{3CF5B3EC-9092-2EFD-82FD-76CE85D94D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94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22">
            <a:extLst>
              <a:ext uri="{FF2B5EF4-FFF2-40B4-BE49-F238E27FC236}">
                <a16:creationId xmlns:a16="http://schemas.microsoft.com/office/drawing/2014/main" id="{CB964B7C-5491-3E47-16DE-11B070F008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F80BDF8E-305E-8CE1-3779-16798893DB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4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5BDE75E-ABCC-D0FD-9CF4-F9326057C2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8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54B732E1-B799-AB37-FACD-BFA4A89D78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B455A3CA-BB9F-E5D0-C3AE-08EFBD11D5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8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1084894B-0E13-B22E-3C47-E7D79F626A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6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D71AD38A-72F8-FC0F-9F10-10E78B73A0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6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87C2CE74-B60D-C404-A473-7D9C355A8B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2025-07-04T18:12:33Z</dcterms:created>
  <dcterms:modified xsi:type="dcterms:W3CDTF">2025-07-04T18:14:30Z</dcterms:modified>
</cp:coreProperties>
</file>