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2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ED183-B383-04C9-336D-DD78D4611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129589-9B33-3FED-78C3-832F9ACA2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6B9DE-B001-03A7-EBF4-7280F83A5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981-4B7E-4B0C-9A84-878D9915C99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BE4A3-A74D-B5B7-0BFD-795C3F1F1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1016B-69F7-9B07-2A4D-F32B6B12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FF33-661E-4A0A-B458-0FE491696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2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2B2B-D73F-1754-E28C-2C95090C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582E4-2501-CD8C-E989-5ABEFE003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E9F9C-4C6D-16A8-E731-C6D45C37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981-4B7E-4B0C-9A84-878D9915C99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DE5F9-2F80-BB2B-7F82-37730483C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98E61-310B-D9D5-4615-9203C82A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FF33-661E-4A0A-B458-0FE491696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2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678699-4084-E1A1-6746-6BD8B61F70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EDD3E4-66A1-7F12-66C2-3F44F4A98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58A4B-AA12-A8FF-4795-6372FFD0F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981-4B7E-4B0C-9A84-878D9915C99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E1845-54C8-62AC-876C-485C16F53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19F49-64DD-6BEF-FEAD-875AC7ED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FF33-661E-4A0A-B458-0FE491696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58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71FE-F998-6EA2-78CD-BA28BF0E4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1CF8E-2D3E-A197-70A0-ADB2B6700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E3C70-5439-A36F-E611-A87642050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981-4B7E-4B0C-9A84-878D9915C99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B7167-819E-10E9-9679-3FC021F9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5FB85-C406-C91D-5822-B602AA06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FF33-661E-4A0A-B458-0FE491696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8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64F8-96DB-B94D-5FB0-54B4D41D9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DB7B7-6188-58A2-8E49-2E13D5E06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AC1F4-5036-F213-32C4-C30F5CF1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981-4B7E-4B0C-9A84-878D9915C99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406D8-B5C9-1B74-28AE-C49DE1396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CFB83-1BD2-0144-85F6-3D82F14E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FF33-661E-4A0A-B458-0FE491696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6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EC87C-3779-72F8-B5BF-38F27102C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2DB6A-4CB5-F182-B8CA-46F09ED63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1933D-7E78-692C-AB93-EB5A34E58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5246C-452E-EB82-FE39-BAB9F5AF6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981-4B7E-4B0C-9A84-878D9915C99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09200-1F30-3825-A526-C37659E3E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285F7-65E8-991B-2EF9-322A49DD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FF33-661E-4A0A-B458-0FE491696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3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F9D8C-0A9D-A063-73CD-A4AEE2C82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46EB9-F4BB-0E88-39D7-3EC8E35A6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1C3DF-AEF6-7DC8-46DB-1C16FE181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1206A-5E57-2F45-E783-B90799DBB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03B66-9D79-5A5F-3F77-A7EBE55B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18797F-967D-6883-0B92-A5C60B64D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981-4B7E-4B0C-9A84-878D9915C99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02A43D-CAFB-08BF-160B-8D4930C37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1EAF98-5A4B-F2B3-F945-E85C5443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FF33-661E-4A0A-B458-0FE491696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1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E762B-D2A3-D73C-E762-09BE5E3D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6FE0F6-B33F-B6E8-89C6-E49B58C6C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981-4B7E-4B0C-9A84-878D9915C99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A88A97-F11C-B737-B93F-7048BA412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BD5DE-472A-477F-870C-8ED0EFCE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FF33-661E-4A0A-B458-0FE491696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6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426753-E34E-B159-CCA7-A4BD3C79F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981-4B7E-4B0C-9A84-878D9915C99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49F907-79E7-1C5B-59EF-4A81493F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0DEC0-4921-961A-D660-18D06571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FF33-661E-4A0A-B458-0FE491696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7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E8F4-F748-F80D-F86C-48ADC059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824C1-8845-CC0F-DE86-1EF31EE9D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05622-14E3-EF68-30A8-1946F4B8F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88BAF-A965-825F-12C4-6CBF96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981-4B7E-4B0C-9A84-878D9915C99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CD128-939E-FD38-9C49-64EDB4A10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2830D-59C9-D625-ACC4-AAD240712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FF33-661E-4A0A-B458-0FE491696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7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803D-978E-7D3D-FD1F-6EAA811E9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2D9DB5-5199-7D0F-3423-DF5FA3A3D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F5A02-7E2F-7BCE-5F11-C7806E09C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906F7-C5BA-7AAF-DFFA-837ECD60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981-4B7E-4B0C-9A84-878D9915C99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7A3D2-FAD5-6471-4084-930DCF630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99B05-F913-E0AC-B08C-DC1D4D047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FF33-661E-4A0A-B458-0FE491696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546740-8456-46F4-D29D-FCEB6B7D9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7FBDE-8EAF-098D-FECF-D16DB3346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15C41-52B1-1A96-296D-1A7EC6474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2EF981-4B7E-4B0C-9A84-878D9915C99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87AD9-DAA8-4B87-035C-973A4F629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1C805-B180-E7C9-B5B3-DBFED8C24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9FFF33-661E-4A0A-B458-0FE491696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14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FB25EFF1-0A03-155B-4148-658801733F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5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26A66BFA-7F1F-DC74-EC00-03C5FBE8C6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45657A27-476A-211C-F742-DC3BD17777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6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F87E85C9-3847-F6F2-2D7F-7382DFDCA7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08051E15-6F76-D785-AAFC-45CB73F791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0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380FB583-C6BD-8661-3F15-963C7E52BE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4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09B201C6-B6A9-D464-ABA0-9EF173AB3A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80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29CCC8B1-B523-4F43-1B40-CA8109AC37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8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E4A54FC7-0521-C03A-0F61-ECBA80C365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7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31DB306B-154F-3EAB-595B-377B427E52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46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3F1971F0-08E8-B35F-FF36-FBE6863813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61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2024-10-18T22:14:25Z</dcterms:created>
  <dcterms:modified xsi:type="dcterms:W3CDTF">2024-10-18T22:14:59Z</dcterms:modified>
</cp:coreProperties>
</file>