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66" y="6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73293-7926-15B4-DEFB-AF4D6749F5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6AB51E-AAD4-7E73-DEFF-9D7DDF850F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E1BA99-9369-ACC3-593A-7CE10DAAE0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9A2C6-A5FC-44CB-BBF2-837755F2052D}" type="datetimeFigureOut">
              <a:rPr lang="en-US" smtClean="0"/>
              <a:t>6/30/2022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6BBCBC-437B-B78D-D71F-A259DFD2F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F43CD1-6B0F-7EF4-8BF2-22619D5C4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D568D-E0A9-459C-83C8-057153FC3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438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66171A-9CB0-92A7-EAAD-3C700B83C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9216BD-ECF0-7542-5AB7-1422105743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334EA-2880-4C43-E3BB-ACB00B23D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9A2C6-A5FC-44CB-BBF2-837755F2052D}" type="datetimeFigureOut">
              <a:rPr lang="en-US" smtClean="0"/>
              <a:t>6/30/2022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9E3731-ADD2-92F4-7BD5-B8FCAF22B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E8C97D-D512-9CEF-F284-9A0EF2E60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D568D-E0A9-459C-83C8-057153FC3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0706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288F2C3-4C3E-FC1F-5265-D960E4C79C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303D04-BEF4-99F9-98EB-23CB3944BF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802894-1990-8D3D-0FA5-46DBDD495C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9A2C6-A5FC-44CB-BBF2-837755F2052D}" type="datetimeFigureOut">
              <a:rPr lang="en-US" smtClean="0"/>
              <a:t>6/30/2022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2DA734-E9BE-793C-341B-4B1F8C3F3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F46496-81E5-8145-0765-C8530F0F6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D568D-E0A9-459C-83C8-057153FC3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8780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A5ED5-154B-A15F-714C-67EEE0622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20FBCB-4420-B83C-929B-9E6090E378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5A920C-B6F5-F9C3-DBC0-4056875CA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9A2C6-A5FC-44CB-BBF2-837755F2052D}" type="datetimeFigureOut">
              <a:rPr lang="en-US" smtClean="0"/>
              <a:t>6/30/2022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94D066-6D5B-4ECD-F781-072FABED9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EB94E7-BBE9-BE12-594E-767A36E85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D568D-E0A9-459C-83C8-057153FC3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4657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4688E-677D-778A-581B-8E817EA42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3BD9EE-055C-9D58-4C13-CA9C525B72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545C8E-AF20-0C0E-7557-9AD8B4597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9A2C6-A5FC-44CB-BBF2-837755F2052D}" type="datetimeFigureOut">
              <a:rPr lang="en-US" smtClean="0"/>
              <a:t>6/30/2022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C0CFD4-95E5-4014-7511-082E24B85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F54374-8331-5993-E213-225D5ED73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D568D-E0A9-459C-83C8-057153FC3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9168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EFF05-562F-1EAD-444D-C07CDB8F7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68097-84FC-9B14-59DE-5A64D66CF5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1FA85E-57D7-CDD9-5873-780335E7B8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98833B-3612-B2F0-16E3-C1E4FDB8B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9A2C6-A5FC-44CB-BBF2-837755F2052D}" type="datetimeFigureOut">
              <a:rPr lang="en-US" smtClean="0"/>
              <a:t>6/30/2022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5AA77B-167C-CCAD-96BE-1BB06E518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D41DB5-2869-62A8-4734-AC5896651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D568D-E0A9-459C-83C8-057153FC3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279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479C5E-069F-7364-D5EE-815DC7EC53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57A957-1C3E-861F-6AC4-A6946F7037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27ED2A-36C0-DE4A-00B4-3517A5F00E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669E64-197D-B113-A5F1-40ACC6255F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E22D54-2737-701C-D83D-23AA414044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11B61C9-6142-5B95-E844-10061B1CD3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9A2C6-A5FC-44CB-BBF2-837755F2052D}" type="datetimeFigureOut">
              <a:rPr lang="en-US" smtClean="0"/>
              <a:t>6/30/2022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8D6F2CB-FDA1-11E2-04AA-BFAAFFAEB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46C629C-9F4C-67AC-B9F6-7ACACCAD4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D568D-E0A9-459C-83C8-057153FC3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782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8066A-5611-7DBB-4FAA-2E72B8FBA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8B435F-8E7C-B7E8-568A-42AB5B9B0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9A2C6-A5FC-44CB-BBF2-837755F2052D}" type="datetimeFigureOut">
              <a:rPr lang="en-US" smtClean="0"/>
              <a:t>6/30/2022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73F9D3-372B-6AFF-B910-75E05FB5B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994BFD-6B6B-1F21-3AD8-026573C19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D568D-E0A9-459C-83C8-057153FC3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152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65AE3B-9FEA-9C54-A88D-A004BF8BD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9A2C6-A5FC-44CB-BBF2-837755F2052D}" type="datetimeFigureOut">
              <a:rPr lang="en-US" smtClean="0"/>
              <a:t>6/30/2022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6B91A3-576C-B99E-A6B7-9E12990E6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3E758D-B152-5E9C-3D4C-BEE697004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D568D-E0A9-459C-83C8-057153FC3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5462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2BCFD-8906-0DAD-A0FF-2AAFC1F42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294873-9996-AE47-14FF-D9CE9E1891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855E2F-97B1-0EA7-6E21-DB586A5236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A395C6-1706-C17A-7529-77E2FEE2C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9A2C6-A5FC-44CB-BBF2-837755F2052D}" type="datetimeFigureOut">
              <a:rPr lang="en-US" smtClean="0"/>
              <a:t>6/30/2022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FC763A-97A0-0AC9-8C39-6E3DCB23F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98C785-1708-D423-B2F7-638106CAF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D568D-E0A9-459C-83C8-057153FC3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4576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C8EB2-082F-4CC7-0905-011B29DDB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495AC6-062B-EE91-E471-520C2A819C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4DCA4F-4B48-9744-40FE-67CA88F312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D34128-B743-8A1E-2BEE-BB470F34F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9A2C6-A5FC-44CB-BBF2-837755F2052D}" type="datetimeFigureOut">
              <a:rPr lang="en-US" smtClean="0"/>
              <a:t>6/30/2022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7E63BC-688F-24B7-600D-CDD258A3F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AD29AA-9C9B-C249-A776-03D17B4ED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D568D-E0A9-459C-83C8-057153FC3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9181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2C911F-2A33-2305-E31B-BA2E8A17D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C8E74A-0181-FE73-45EE-F02293F0C1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A4240F-4E7C-2871-272E-3F22B7BAF6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39A2C6-A5FC-44CB-BBF2-837755F2052D}" type="datetimeFigureOut">
              <a:rPr lang="en-US" smtClean="0"/>
              <a:t>6/30/2022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A6B4A3-604A-98A2-78E3-6CD8DF31E2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5562AE-C0AE-EA92-E9BC-7AA9F5E8A6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ED568D-E0A9-459C-83C8-057153FC3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6860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0">
            <a:extLst>
              <a:ext uri="{FF2B5EF4-FFF2-40B4-BE49-F238E27FC236}">
                <a16:creationId xmlns:a16="http://schemas.microsoft.com/office/drawing/2014/main" id="{C5BEF413-538C-9D3D-0D31-549BBE3BC59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1609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1">
            <a:extLst>
              <a:ext uri="{FF2B5EF4-FFF2-40B4-BE49-F238E27FC236}">
                <a16:creationId xmlns:a16="http://schemas.microsoft.com/office/drawing/2014/main" id="{4AA354BB-A521-56EA-49F7-1BAF5FD06E7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5503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2">
            <a:extLst>
              <a:ext uri="{FF2B5EF4-FFF2-40B4-BE49-F238E27FC236}">
                <a16:creationId xmlns:a16="http://schemas.microsoft.com/office/drawing/2014/main" id="{8E61768B-59AC-2F8C-8BB1-9A6695FB326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807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3">
            <a:extLst>
              <a:ext uri="{FF2B5EF4-FFF2-40B4-BE49-F238E27FC236}">
                <a16:creationId xmlns:a16="http://schemas.microsoft.com/office/drawing/2014/main" id="{BCAFF40C-C635-191A-E19B-0E05FFD7407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5245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4">
            <a:extLst>
              <a:ext uri="{FF2B5EF4-FFF2-40B4-BE49-F238E27FC236}">
                <a16:creationId xmlns:a16="http://schemas.microsoft.com/office/drawing/2014/main" id="{DA37B841-0474-6359-90F3-56AA8178A56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137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5">
            <a:extLst>
              <a:ext uri="{FF2B5EF4-FFF2-40B4-BE49-F238E27FC236}">
                <a16:creationId xmlns:a16="http://schemas.microsoft.com/office/drawing/2014/main" id="{95E917E6-E047-2ADF-E3FB-31AA446E70A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4255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Bill Aumack</dc:creator>
  <cp:lastModifiedBy>Bill Aumack</cp:lastModifiedBy>
  <cp:revision>1</cp:revision>
  <dcterms:created xsi:type="dcterms:W3CDTF">2022-07-01T04:44:23Z</dcterms:created>
  <dcterms:modified xsi:type="dcterms:W3CDTF">2022-07-01T04:47:58Z</dcterms:modified>
</cp:coreProperties>
</file>