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78D50-42B6-851D-C4F7-BA4E86B3E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FB4AE-8DFA-568B-216E-40F845406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997D2-7867-2D2E-AA7B-0D4B912A3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780E-E769-4F4D-9B00-188644E77630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3EEFA-43CF-FC66-F752-742B39F78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0B9E7-3EC3-3153-6A5D-58B8DC0E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BB24-184C-405D-AA79-EF7818862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27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D1108-5536-C845-8740-47351866C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562B6-C7B6-8BDA-7F31-074C4E4E0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708A0-BC4C-7AE8-2254-CA8CF88F8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780E-E769-4F4D-9B00-188644E77630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A5E17-FD14-BA19-4D86-E79A0B79A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B5779-9255-B8CA-7E3F-D70AC18FB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BB24-184C-405D-AA79-EF7818862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0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13B6FB-D9AE-DE6F-40D4-F84FC8286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C5376C-820F-93E4-775E-9E4D664DD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6A039-B957-7ABA-FCE4-848FB162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780E-E769-4F4D-9B00-188644E77630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824DD-E681-C6A0-BF85-A76B9025F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0ADF9-1F2C-CB26-B794-E29952FE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BB24-184C-405D-AA79-EF7818862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26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B8B28-471A-3BE7-3AC1-1B2F3582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1D4B1-170C-7CD8-26F5-9ACC2A8F5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0D27B-D8EC-E059-8E22-B48FD4801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780E-E769-4F4D-9B00-188644E77630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26A2A-DEAA-A3CD-5E34-D62B7603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95E14-86E3-AC74-3EFA-D4C644CB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BB24-184C-405D-AA79-EF7818862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15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BBAA8-1623-AF9B-E87E-78ABB54CB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EF29D-BB81-97EC-172C-6F3EEAE6B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9100E-2761-E5A5-33F9-A9D656B5D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780E-E769-4F4D-9B00-188644E77630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40445-44F8-54DE-D954-0AFC03346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0D044-88B5-7185-CE41-4BFD4CCB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BB24-184C-405D-AA79-EF7818862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4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D07DD-3543-8A73-42F3-CA7FB0B7C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46D01-1687-8651-4061-A26461615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7A554-7A31-7060-FF5B-527B9E0E5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4DE3A-6898-6F87-26EC-1157FE41D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780E-E769-4F4D-9B00-188644E77630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42B29-1A4F-355A-E102-D069CDD03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B51B7-A23C-2BEB-5604-A113AAF08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BB24-184C-405D-AA79-EF7818862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7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0FA78-81F3-EDB3-64E2-4C0E5E7AB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8BF1D-1221-C6EC-1C5A-F14F98811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54DDE-8E34-C091-D42B-BAF846450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4AE7D4-72E3-78E7-556B-23DB42971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7E957-44AF-22B4-44F4-4095C759C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CB7890-4505-2AD3-57F7-9B5BAD6D1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780E-E769-4F4D-9B00-188644E77630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6DFADA-DB8C-7162-2BFE-D883B874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9E1B9E-FA91-D183-EDBE-D77368D3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BB24-184C-405D-AA79-EF7818862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5B615-F979-5F53-FC8F-60056FE4E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C05DD-1CC2-13BD-D67D-00233B771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780E-E769-4F4D-9B00-188644E77630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7923C0-7819-F40C-2870-36D63EA8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B79780-D9BE-5618-2BE4-B3F3959DA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BB24-184C-405D-AA79-EF7818862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58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F24FC6-5D33-B5B2-3810-FCDA12972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780E-E769-4F4D-9B00-188644E77630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6443F-3DB4-522E-0E5C-A16F11D2A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C6F96-D93A-3875-4533-22CB1E70D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BB24-184C-405D-AA79-EF7818862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6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9665-2B5B-22D1-DE27-040364694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6CBCC-A3D9-F45C-AFD7-2F7DF613A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8577D-4408-9E42-0688-2ED2E388F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2FE79-EC34-A975-AB92-5DEC504D4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780E-E769-4F4D-9B00-188644E77630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861A0-9803-BAC4-56B6-F17A5D613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9AA33-EC14-C69D-E832-4349EEA8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BB24-184C-405D-AA79-EF7818862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1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B7252-33D0-3CFB-2164-D4E825CBA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33A2F-668B-1BA2-65CB-3EA91FCD6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B0D44-F180-FE11-DD3C-43B618978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19760-670B-7281-3BD0-D312E47A0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780E-E769-4F4D-9B00-188644E77630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143DF-2D15-AB24-162A-1F5FC1413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91377-87F4-1BDD-020D-071943A5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BB24-184C-405D-AA79-EF7818862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4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38B59E-0859-9A2F-6F7D-428924DB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D200A-407F-2590-C3F4-7C1D32A63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85DD6-6AAB-0752-3A0E-E29E9EADA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92780E-E769-4F4D-9B00-188644E77630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1DF26-F04A-8AC4-F8D7-04953E985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3438F-5EB5-DB57-3425-B08B8B77F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D2BB24-184C-405D-AA79-EF7818862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76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6D85FE35-C88F-ABDB-5E89-7430216C41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25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C5FA6481-FAAA-B4E2-E0AA-DEC86CB342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98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9F671FD6-656B-BD1E-34C3-8FAA9D64F1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94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12F1119B-E895-853C-411F-3F6D57871A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7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6C619592-210E-80DA-EDAF-ECD25740E5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66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87B07407-5132-D9AE-8E3C-93D1FA4A9A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1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40BFBF3E-DA53-90AE-4BE4-4C0AE90F6F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9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659AC6D5-2A1E-B6E7-33A6-3D4633ECB3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0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735D8C99-0F2F-9CF8-1CB2-9D19516D4B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0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6AE60107-ABD4-D9F4-24FF-A0BC775027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34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2024-08-30T03:48:44Z</dcterms:created>
  <dcterms:modified xsi:type="dcterms:W3CDTF">2024-08-30T03:50:47Z</dcterms:modified>
</cp:coreProperties>
</file>