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D211-26E9-CB10-8ECA-2FA0C963F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46ECB-FB35-881A-EA06-A6DF70485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0935F-0F50-E18E-AF74-E2861E84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C98E4-2EB1-7C18-A32C-CBD09719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A313E-9960-3C7E-9607-7FFBE7A0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8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9084-D79D-5C9B-75C3-F1C6D212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D4554-390C-2865-1276-A8D19CECC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7EA60-0B65-443A-4F01-CBC73E9F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17E26-1D62-B86D-71CB-688B082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DEF30-9FF2-3E12-170A-33BD3C7C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AF026-7B78-F908-B0AB-6925DF944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B0CB8-A169-DB3A-F7FA-608D8315E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C01B1-1118-54A4-39C2-4DC55C6F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130B-CF57-E4C9-C91D-B33B215B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2F84-EBC0-0FAB-CB6F-45C7FEF6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8CEE-BBDE-8F28-B389-DEE6E4E3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0F49-34E0-DECB-02A7-FB1D81A23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67E4A-377A-4F9A-0789-2C5D6E36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9C824-BE01-8614-FF21-F6A33D26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2F8E-05A6-1EC4-89C1-BF2DC5DC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2F46-A1F1-9512-4004-0636EC9B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7C908-F36B-C576-65D4-5EA898B8C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FB302-AA57-206D-FB13-46B57B9A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F180-EB5B-5D58-260C-CC326976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79D7-C401-A35D-F01C-865DF567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04B15-4BD0-F8B6-811F-0CBF0C5E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1AFD4-752C-047E-BC9B-3B3BD6D7C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62D58-2E75-6D1F-B1E0-A1024C004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F0AD9-14EC-2D5B-83C8-5EE2B57C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1D48-5DB3-6117-F3B2-E3AB4235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4B897-7B06-DD6C-42C0-7DDB8324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00F1-70AF-B50D-A185-8458E462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90DF7-9A98-A1C5-101B-1A43969B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CD0B-A2D9-925C-1CE6-73C629356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816DB-40DD-EAF9-381A-84A80CD57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EF4DB-F2C1-220D-B297-1B4D7367E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22C3D-D984-FFB0-E42A-0B6261BB9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32741-AB9C-9861-5025-4F0EF087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4CC2B-91AA-E097-E286-D757AFCD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5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2D4D-B746-F196-E3A4-EBE001D1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E0FD3-1079-F02B-367E-1F100E82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36CCF-8BDC-6DA3-6540-8999E8F8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0C6A7-670E-DB5B-AF88-5FB4BB78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9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C696B-D225-70BB-675F-17A027DA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A8170-D942-B7C5-C962-5671B5E0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52DA1-76E0-6F63-D7CD-F13B8C52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F0DB-B61A-BF3D-EDDA-AC4C0EC9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5622-3406-E970-79E2-C90D3E0A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BC2A7-8E1A-BFA7-F6BB-22F39E9E9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4DF23-45F8-10CF-F98C-F1A42BC7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59DD-8365-B144-C7A7-E32EB3F4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AA5A7-6213-0BA3-6BCA-E1FF6207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6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EC350-267B-43BB-0866-F3719B5C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9F3C8-FA94-E1B3-FE0E-B17E86631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1E29A-F02F-F220-399F-3D1185855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2499F-2B93-B1CD-D05A-367EDFC3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FE9D8-BF81-76D5-D06B-352AB892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F4AFD-B1A6-9067-3399-0E2AE2E4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69048-7FF9-6E40-DB5E-6E7503B9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80117-4151-7D5B-9D3A-AD15663E2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95280-359F-197E-8541-225A0DFFE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1C5B5-3DC4-4282-B79F-8283D9BF596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37D68-35F0-1FD5-63AA-D5D24E797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FC676-873F-E044-60B3-9ECEB437A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B49C4-F50C-45FD-BDB4-F1ACF62CE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A37E1B7-A9CC-7DE4-0B95-E6393DDE2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3934A5EC-5C00-A998-B7B8-EEB7CF45A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3C0EFC1-D805-91B7-0FB7-B64BE7B29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1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F4DCDB2-81DA-0489-9EF0-DB8DA7117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62BA1BE-4EAB-1FCD-8FA9-3B046E728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2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E514F3D-F106-1FA9-2064-B606A87C6F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5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7CAFFAF-3023-A3B4-76D7-27EA1CC82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1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DA098FB-0BB4-CCC3-F808-496DDCB00A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2023-01-06T05:46:22Z</dcterms:created>
  <dcterms:modified xsi:type="dcterms:W3CDTF">2023-01-06T05:48:45Z</dcterms:modified>
</cp:coreProperties>
</file>