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C9022-7840-18BB-81AF-3EEEF0E86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3ECA1-2861-F059-F890-943ECD746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8C585-768D-D65E-1929-5867E937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9F0F-BC06-4F08-A7F6-7A754B7A54D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F4DB7-A91C-D3BF-7134-1C4798F6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B2B6B-7739-D06F-2EA6-3D6828A1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AB-3FCD-45CF-BC8E-DE616EC2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0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02E7-EC2F-D134-B490-F1AD392D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EB473-2B05-0F55-3ACB-BA599FE27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D7DCF-8470-3A17-4709-96AB37AB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9F0F-BC06-4F08-A7F6-7A754B7A54D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7DC18-08A4-DC2D-2F99-B0CBE76F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8DFCE-C94A-C728-8E81-77AD5758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AB-3FCD-45CF-BC8E-DE616EC2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7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9E0426-8208-069D-340B-C2DB83A33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D6A8E-CF4A-7DEC-1565-789DAAA59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38B4B-E23E-F55C-437F-3002FFC3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9F0F-BC06-4F08-A7F6-7A754B7A54D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75ACF-217E-19AD-9CBA-7B9BCCB0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9F48D-B2B7-9E3F-5696-B2D1BB6D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AB-3FCD-45CF-BC8E-DE616EC2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9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4D6E-C8BC-1663-760B-B841743B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3695D-7BD6-E682-3D05-350AE2CAF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17087-67AD-28B3-5662-AA8949F58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9F0F-BC06-4F08-A7F6-7A754B7A54D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FD2E-3909-2FDE-61C2-9BDAEBBE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72AC8-6935-22CD-E62A-19C50E76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AB-3FCD-45CF-BC8E-DE616EC2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2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4E14-595D-95E1-09C7-D1090EF5B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C89F2-977C-20E3-5C85-9FB3FFF19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C97-A0CF-BA8E-5F08-CBFCC9CA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9F0F-BC06-4F08-A7F6-7A754B7A54D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ABA2A-6748-7DC5-B298-BC003567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86F08-CB86-C101-497F-EF97D762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AB-3FCD-45CF-BC8E-DE616EC2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AF4B-B543-2AF5-FA64-6F9D2823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B5B36-3042-1F2C-F105-8A64A318B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6414F-1A88-BE24-A488-9D916CE50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ECC56-0279-AF4C-BFA2-9921F87F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9F0F-BC06-4F08-A7F6-7A754B7A54D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25A2D-D0B9-2777-17C9-37475E3E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045E5-8EC0-2F9E-95BE-F41B5AFA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AB-3FCD-45CF-BC8E-DE616EC2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8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B635-8F07-C59F-FD27-A371DC85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02AA8-FD45-C897-A348-C2DC73163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D2A83-1FB1-D698-FFDA-EF7CE4AD3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271AD7-173A-FFF3-96CA-16EF7335E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87CF9-14D2-3CEB-3015-E96FCF76D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1C549-7721-8F84-0C53-43524909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9F0F-BC06-4F08-A7F6-7A754B7A54D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99C1D-6041-090D-39C8-9A17E449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5EAC1-E5ED-8EBB-8587-771D3E2B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AB-3FCD-45CF-BC8E-DE616EC2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9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AD30-0B40-6B80-6A4F-81C9D1C19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99739-83E6-E3BF-051F-B3870B8C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9F0F-BC06-4F08-A7F6-7A754B7A54D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BB760-B958-4ED3-A6BB-67841CEE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7EC34-9E35-F946-7751-03E046EA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AB-3FCD-45CF-BC8E-DE616EC2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9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F5206-4D16-5A92-1B0C-F10A5267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9F0F-BC06-4F08-A7F6-7A754B7A54D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F2658-DF7A-FCDF-5EA1-197FB8B3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B101D-7BCE-8200-E735-F99DC421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AB-3FCD-45CF-BC8E-DE616EC2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A7AC0-5C0E-227E-A060-1F3A4813B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03ED2-32B2-AEC9-698F-1051F0F5A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F8C74-4303-494E-2693-D97F1BE46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9867E-76E6-38AD-FE2C-CCDA5741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9F0F-BC06-4F08-A7F6-7A754B7A54D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1CDFE-A275-7F7F-7E6E-54ADBFE27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E6708-27D7-5E01-2D23-C40A7876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AB-3FCD-45CF-BC8E-DE616EC2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7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84A4-2730-1A3F-F017-20A80E0D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766A9B-4886-F17D-B8B2-9FC9A4B36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149E9-D702-DA9A-DC75-7CE57CBD9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7C1F1-98F7-F508-707D-A36F35FB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9F0F-BC06-4F08-A7F6-7A754B7A54D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6ACFC-97D0-DA9A-AB7F-6AC2E685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E036C-EDDF-D187-E707-DD1494DB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AB-3FCD-45CF-BC8E-DE616EC2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1E985-95C0-A481-10BC-40E00D2C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33E0F-244E-A592-6BD9-13FB6AEB3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98F1E-2062-1A10-7634-BB2FD2B0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79F0F-BC06-4F08-A7F6-7A754B7A54D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6228A-C5C3-1327-5396-84ABB9D0F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3BE6D-DA74-E029-A1B1-721E963D9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D9BAB-3FCD-45CF-BC8E-DE616EC28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47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A075D2F4-1483-9062-D11A-9014B11A42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1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90571A1F-8094-FE5D-D089-5B5F27C436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D8BD5742-7BDB-F357-5450-DB6CBA0EF7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7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A046C917-0E82-3317-F3AF-010175C969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0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537F0D5A-27E1-290E-0827-BF33359730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A006F51A-5B5A-65A5-87AA-DD8F531BEB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6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3894516D-D31B-91E2-E9E3-7AB6A36D54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6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2023-05-18T20:44:14Z</dcterms:created>
  <dcterms:modified xsi:type="dcterms:W3CDTF">2023-05-18T20:45:22Z</dcterms:modified>
</cp:coreProperties>
</file>