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76C1-AECE-D374-596F-D6B55BB41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DCB08-D1DF-A363-203D-2A769AF5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53380-E94E-0C55-E81F-03535361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3277-C9A8-4BFF-B5B4-DAC6C018453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4E02D-4C1B-7B29-8A00-19B46DCB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6C289-7201-D42F-41BA-2D2D29E9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8AA3-2DCA-43FC-95D0-5251E3AD5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9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7998-21BD-B2A9-7C95-EA3490CC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AE8CC-B0C3-D1AB-1A59-DE8BE568A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C1CB1-6CD6-9038-255E-0CA0DC48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3277-C9A8-4BFF-B5B4-DAC6C018453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8AD2D-EAFE-7F5C-4606-4BBCB2E5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99733-361A-52B4-E3F8-D471DFD6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8AA3-2DCA-43FC-95D0-5251E3AD5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D4895-1514-92F3-7702-BF98DCF6E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04684-A8AA-C5C3-09AF-BD92FD4C8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D9CC-9F0F-D2DF-AA07-ADC00DD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3277-C9A8-4BFF-B5B4-DAC6C018453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93E6A-546F-66F0-1D21-4F5F9021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1E812-5F71-4D47-9F5F-939DF2DE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8AA3-2DCA-43FC-95D0-5251E3AD5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9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39FB-5A0C-5537-A9A7-1266E10D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886D6-A0BB-C92C-4DD7-0CCA347A5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9D291-F11D-B82D-DC78-FBAA307B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3277-C9A8-4BFF-B5B4-DAC6C018453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1F208-0FD0-077F-7ED7-936C19AF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4BE86-DECA-7ABE-0FDC-CDAAF8D3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8AA3-2DCA-43FC-95D0-5251E3AD5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7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CC39-FC02-1A2B-1E35-EFDD6EB5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3BBA7-2D73-56D6-D21D-F363BD17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DD9BF-F46B-A2A2-4AB8-8A7BF1AE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3277-C9A8-4BFF-B5B4-DAC6C018453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4BA76-44BF-A2BD-D0BF-4B8458D6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55F0C-F059-0755-560F-DBCF0671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8AA3-2DCA-43FC-95D0-5251E3AD5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4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9C21-A81E-F2CC-11DA-008E7C2E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88E7-AF59-3F59-941B-71CE3008A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73F45-609C-CADE-D6B8-4184A5C30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747FD-78CD-8386-E02C-289E72BA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3277-C9A8-4BFF-B5B4-DAC6C018453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53CB0-58A8-BADF-3D1C-59F966BE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A47AD-5F37-B41E-9938-EDFE3642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8AA3-2DCA-43FC-95D0-5251E3AD5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1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A3F7-B271-A7E3-0F90-CB7D729A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4F368-E327-B8BA-51CF-2567CAB6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EBA83-D3B4-E21B-8259-E7381AB04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942897-1132-BAFD-3FF1-49653D0C7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46854-4994-D78E-9178-EDA7D070B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9442A-8656-3726-C749-BC795462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3277-C9A8-4BFF-B5B4-DAC6C018453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E7CE98-9FD5-8435-117E-5F368612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0E761-51A0-7944-AD8F-C259DA60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8AA3-2DCA-43FC-95D0-5251E3AD5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8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04578-965C-842B-C562-442FC309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D564D-6A0C-765D-23AC-063C406B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3277-C9A8-4BFF-B5B4-DAC6C018453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19513-B49F-E428-A7D3-7DED1DF9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19A2E-D0B1-6822-A9E8-DEB7EF59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8AA3-2DCA-43FC-95D0-5251E3AD5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4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93EDF-80F7-A574-F5F9-54A6FA61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3277-C9A8-4BFF-B5B4-DAC6C018453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8F2E2-885E-690E-B137-90A5F34E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98A91-7277-B316-85E5-3B2EB1D5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8AA3-2DCA-43FC-95D0-5251E3AD5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DA4B-2F31-F5EA-B574-37FE27C7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3A5B-F588-4B70-AAE9-3FECDCCE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F0930-F476-8630-74EE-1AF1A59CB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95CAA-3259-77E6-7AA1-EAA7596F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3277-C9A8-4BFF-B5B4-DAC6C018453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3E9EC-526A-B046-6270-DE0910D5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3051B-A2BE-7327-BD78-5B6DCAB6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8AA3-2DCA-43FC-95D0-5251E3AD5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99CC-0E01-322D-5A7B-9D8B5AEE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52890-BED1-6813-D464-2889829CD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4C141-8E36-6B1B-472D-BFA61FFBD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041F5-DBB6-5C51-48AD-E0421C8E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3277-C9A8-4BFF-B5B4-DAC6C018453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EE2DF-12B6-53A4-9438-CAB1F8B9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E9BBA-76E5-E53A-ECAD-E5065A80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8AA3-2DCA-43FC-95D0-5251E3AD5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0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EDF31-EABE-7AFF-1274-142D165F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9FE1A-A2CE-7EF9-FE0B-9909C31D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DB550-A68E-A2A2-27DF-2D84036F9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613277-C9A8-4BFF-B5B4-DAC6C018453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E52D0-CD1E-B517-A2F8-25696D932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63F82-8214-FE1A-0BB8-C906A3CE7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88AA3-2DCA-43FC-95D0-5251E3AD5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02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CFC3127-DCF1-3686-A556-09B8DB0083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0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32FB3E84-408B-F9E5-8778-C8A94BD6D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1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C384E22E-E001-0FDF-D460-F3BBE1932A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8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F230BB84-EB75-53E8-EED7-75A6E91054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6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2496D05-BAE5-1F70-E328-5496B88D3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3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04183B83-6B43-60EA-B803-FC00817A5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6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AB086939-D76A-4823-FAF0-CC4C3F6E1B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7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2025-05-09T13:22:43Z</dcterms:created>
  <dcterms:modified xsi:type="dcterms:W3CDTF">2025-05-09T13:24:03Z</dcterms:modified>
</cp:coreProperties>
</file>