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14BD-2F21-67DB-3F40-D55382D44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693AD-E59B-12FA-9277-626A7DF53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D58A6-E9F0-3471-13A6-6F36AEFC2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62E51-E0C2-4B0E-58BB-0E7623A0C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AF1AE-C3DD-2E6C-11EF-3B8C4AA0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5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02FC-C57B-9C22-A102-C641A1A07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8D16-B6C7-2A5C-BECC-100748C30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C0666-1706-5EE1-DB70-580CF3F0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A449C-49E6-E388-CC0C-83FC4D1E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CB451-DC4A-37EC-B3CE-CA5BA1D4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ABE547-2A61-B137-79AF-B40DBBFA6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920AC-63B4-6BEF-C790-0B6278DE2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164A-BF8B-C19B-E810-8C655A6E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5766-225F-8C89-CE6C-70DF7D08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2582F-7DC8-02E3-2D33-B0D112C4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13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78A3-89E4-AB2A-511F-708D91BD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BBAC9-D8C1-D788-6BE7-157B4D4EE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4B9B-828A-5E4A-D530-8F4CD3B7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456D4-8314-4104-7939-61022896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8D9A2-E92A-63C9-16BA-0B784F86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1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6462E-2250-9592-106F-C1863C53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F962-4299-5F0F-99C7-C3BA77BB0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022E8-F0B9-A70F-9C9F-473D1B2C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983A5-41B3-2C8C-5B0C-96FFA078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987C8-A31B-F1AB-E6D8-5456F075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1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AC45-1CF0-4CCD-1451-B1B7A1D7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9D268-E043-03AA-A55F-3E40F6733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92AEC-8FE4-5BA9-BB1B-04BB86231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794C5-AB5B-3051-6A64-FDF2A8E5B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D2682-3B87-E674-2D26-5D2ECF3D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0E57C-668E-C0E6-0B40-8247DCF1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2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5686-C263-9274-C2C9-5B70A8E9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7545-DC58-C5D1-D327-5764D2661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D7BA5-235C-1E29-BF0A-67CA4B8B8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F5BDF-2DC4-8F65-5F0E-AFD370E68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07985-367C-82CB-9D3C-864C562B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D19AD-A6F4-D45F-3C76-E768CAA3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1E5FCC-E03A-8EB9-BD57-C1BC64CD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26F71-9A18-1065-34DF-51E778CA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3FCE-B51C-5F11-D331-2A9BB734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8E072-7BA6-7976-C675-4C75882D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FA8CA-E035-93EC-CDE2-B0E5CC58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AA0CE6-89BF-1454-FB3B-6C0C1B77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791D8-B6A3-BA42-6060-C547BFE9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1049CC-1987-191A-41FE-1C7EED3B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6E29D-D6AA-D623-B2B2-13FA14C3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20A4-0E1A-9C44-48CE-15447900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1744A-F50A-8DF0-D568-91A1EDC73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EC6E9-E39A-DC4D-07FB-6C8969828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5C26-D66C-67D3-877A-B2CFFBAF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C3A3C-3FE3-2EF9-1F0E-CB8FEE6F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AFC24B-FA5A-F90A-2930-BC7D6EF5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0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1F7AD-C04F-BFB8-38EF-B1AFF89A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D5F0C-3AC9-A302-0310-F53EAB622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943AB-289F-DDAA-3C0D-EC334C85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BCA95-1CF6-5738-E959-B4E723A4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32F37-0E1E-B59A-6E9D-E9D5E6D8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81F6A-4CE1-EE2C-A6C6-AD0D07F0E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126FC-50CD-63AE-CDEC-D505917E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A463-BE61-6B21-6AAD-E6E8E96B2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3345C-3F70-6D7F-213F-42D5C5616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081FB-8227-47AA-BE35-CDD9F0DD3DD7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E1F13-DC40-D046-E700-83CEA043C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EC2AC-4238-C06B-B7AF-5FF344904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DD326-C40C-4B6B-88D3-2A24DC76D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3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64144938-A3F8-2973-0872-0F0237C8A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9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CAB67A71-B23E-1AFA-9055-31F0C0359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666B54A9-EE3E-FE00-2939-B4CBBF3065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5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66AF8DD5-56E8-6D52-93CD-18B65A3AF0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a">
            <a:extLst>
              <a:ext uri="{FF2B5EF4-FFF2-40B4-BE49-F238E27FC236}">
                <a16:creationId xmlns:a16="http://schemas.microsoft.com/office/drawing/2014/main" id="{8E8A70C5-3562-3EF3-E1C1-79B541F989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8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49C9825-F0BB-D420-0C33-E5151DC85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9EA3072-7C3B-81BE-23ED-675151FA4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1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7CC8D8D-46A6-68E1-4645-94337BD526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7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BD6DD472-3C8E-7C29-6FDC-D1579CDC8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8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3FB5B6C1-C4D2-A926-B120-A318CE220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1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EE27EA91-4F88-DFC3-8B12-C4CA4F0068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0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BFD97F3-3382-3F53-4D38-ACCE128918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2022-05-06T04:54:25Z</dcterms:created>
  <dcterms:modified xsi:type="dcterms:W3CDTF">2022-05-06T04:59:23Z</dcterms:modified>
</cp:coreProperties>
</file>