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658CD-1A44-5101-FAEF-2DCBADD49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E8449F-3C5C-0106-AA93-3A176652A1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3DCEA-F666-4B33-B03D-A16D2E2CD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FEB5-776F-452F-9D6C-5F9C61EB82F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2F423-0F90-F185-B5E6-B0F716D5D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D1E49-9C33-D2CC-106C-2F8F68875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88A3-192E-4788-AA76-3A8B2237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502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5287A-4307-2AE2-68AE-051CCDEEF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90DAAE-7A93-F4DF-4086-25663568E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7E36D-27F1-D238-FAE5-DCA61E9E5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FEB5-776F-452F-9D6C-5F9C61EB82F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4D0BD2-E6BA-D077-58E2-F28993E96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0FB02-C0E5-6970-2FD9-AE9A74ABB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88A3-192E-4788-AA76-3A8B2237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6803CD-BC74-45D0-734C-16D69F1A75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B782D-CA0D-6808-FC3B-E82AAFA24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2966B-78D3-761A-4ECC-282F55857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FEB5-776F-452F-9D6C-5F9C61EB82F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24FF3C-C477-0526-80AE-F08AD797E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8DA7B-3081-065D-3140-865B95686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88A3-192E-4788-AA76-3A8B2237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4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84C39-808A-91A8-44B6-2723EEE50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F92B0-F3F1-2E8F-DDA5-5C653D9629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FB381-021C-27DC-A52F-A41F4286C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FEB5-776F-452F-9D6C-5F9C61EB82F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811B4-5A5F-19EE-0EF8-82E102E7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2C65B8-EA67-2069-6645-31CADE8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88A3-192E-4788-AA76-3A8B2237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52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D84A2-4D66-2227-F08F-BC37D463E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B06DB-F520-8BA8-AAA7-0E951CCCC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1FA2E-BFA9-27D7-108D-93BD073D1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FEB5-776F-452F-9D6C-5F9C61EB82F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CFEFAE-7C64-B7F3-26D4-459DDEE76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3AAF4D-6599-4C83-59F6-3FDE10A64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88A3-192E-4788-AA76-3A8B2237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2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88233-D0A3-ED92-3944-F2F52AD5E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C0848-C992-133B-B507-A72AFDE277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E69C08-BDD1-7C1F-8E08-756FD5D9F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374D7-F614-4F19-1760-8692B8287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FEB5-776F-452F-9D6C-5F9C61EB82F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6DC4F-041F-BCEC-98E5-2B8609DF9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D4125D-D7D3-B7F1-0548-E4B8B53A9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88A3-192E-4788-AA76-3A8B2237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36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B38D0-1D61-ABC0-AC02-12B1F0A16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D5032-734E-053C-E1B2-3FD49B2D3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5F3286-2369-FFD8-50A9-1D482C29A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700A64-475C-B0CC-68E0-55652BC29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0CC49C-6514-ADBE-23C1-358A95926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D576EF-FDE4-087B-C8C6-D101146EF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FEB5-776F-452F-9D6C-5F9C61EB82F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208FC0-0333-563A-0B03-68553B80B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D55CE7-C57D-A4C1-AB19-AC461360D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88A3-192E-4788-AA76-3A8B2237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2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FE9A4-A294-D562-052F-87D2BF71E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2F4CD-9906-095C-E884-DB6E4760D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FEB5-776F-452F-9D6C-5F9C61EB82F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5C2216-7B29-FB9B-7A57-58170BC8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88F126-EB33-100D-AB00-04D8448D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88A3-192E-4788-AA76-3A8B2237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07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1D63EA-4CAA-A581-4FF9-F53C4BA99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FEB5-776F-452F-9D6C-5F9C61EB82F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A1D510-66AF-DB64-8A52-DFC84B8A3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D103ED-D4D3-B0FC-CBBD-E3C0E9C1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88A3-192E-4788-AA76-3A8B2237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1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9D141-488F-D90C-C1B2-58DEBC35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0D9AAE-B58D-8D7E-945D-EB5341838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9D71BF-154F-A1B5-A982-EE53DC7B7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D14BD-F34F-8A70-2500-56468E9D5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FEB5-776F-452F-9D6C-5F9C61EB82F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43F7B-9F24-82EF-7460-487A4A61E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FB5A5-14F8-CE81-C315-CFEFD37D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88A3-192E-4788-AA76-3A8B2237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6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08C1B-0396-65DC-875F-4F9D89987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606CC0-9C01-ADC9-FC54-4EE57A3921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6156B0-074F-B9C8-E9EA-4BD9AD3EE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69850B-0370-B45D-B169-435C15B4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FEB5-776F-452F-9D6C-5F9C61EB82F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B9CC8-2B47-71FD-58BA-3A2CCC04B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C661E-01A0-729D-A84A-946BEF428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D88A3-192E-4788-AA76-3A8B2237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41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E21D7-071B-DD42-BD04-A666E1083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C7831-B29A-F836-12FC-56A2D2026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92141-8CF9-59B3-DFD9-B4DEB2A9F2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ACFEB5-776F-452F-9D6C-5F9C61EB82F0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8BAA6-44CB-725B-D1DB-29A94F137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2F532-0770-5CED-323D-C57D7272F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8D88A3-192E-4788-AA76-3A8B223759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30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F3283BC2-82ED-A81A-4EC7-8569E8008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6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9">
            <a:extLst>
              <a:ext uri="{FF2B5EF4-FFF2-40B4-BE49-F238E27FC236}">
                <a16:creationId xmlns:a16="http://schemas.microsoft.com/office/drawing/2014/main" id="{01CF73F5-4D7A-61B8-0316-72497A262C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41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08404112-BDF8-E148-535A-C1CE039BD0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6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B13087EC-B7A2-663E-791F-8F6F24C1CC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795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61955FD5-5539-AA1B-1F5A-BC40854CCE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111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D0CC64A6-A857-9839-D27A-AE7342A446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892908E8-2EC7-767F-BD73-671DA8F48D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37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500DCAAE-34A5-88A8-F1AF-0BE71233AD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59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89189C77-DF3E-4FB7-C3B0-F9906C81355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30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8">
            <a:extLst>
              <a:ext uri="{FF2B5EF4-FFF2-40B4-BE49-F238E27FC236}">
                <a16:creationId xmlns:a16="http://schemas.microsoft.com/office/drawing/2014/main" id="{1273D29E-BF5A-51D8-7639-973DACDD06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40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2025-01-02T23:28:09Z</dcterms:created>
  <dcterms:modified xsi:type="dcterms:W3CDTF">2025-01-02T23:39:16Z</dcterms:modified>
</cp:coreProperties>
</file>