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E1234-27B7-51D0-CF69-55DEFF184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04545-E24E-CB32-A0E4-35E73D991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6A363-4200-9FD3-D29E-0F3D55D8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6AA1-5E64-40F1-BD80-1BF3EB8B0C2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6B3CD-2F4D-6C3D-9BE0-F7CCA809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F55C0-B65A-50C6-62A6-9AF86C97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880-C988-4A90-8C70-A5418827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3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DF374-CF03-6CB7-3535-A7861C14C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06DDA-496D-5FAD-2D75-9C12623E2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4E191-B3C8-0F99-D13C-AACBD0252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6AA1-5E64-40F1-BD80-1BF3EB8B0C2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2FDD-0246-89AC-BF22-0DD87ABC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29D8A-1B6E-EB6F-4362-0E4848FE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880-C988-4A90-8C70-A5418827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3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F73AAB-9D15-7FE7-7D20-E3FCB3955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A6C34-E301-3730-CFC6-57FEA1DD0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EB92D-1369-37C6-15FD-0B9A8AD9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6AA1-5E64-40F1-BD80-1BF3EB8B0C2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14F1D-99C8-E64A-84FB-68D4F6EA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F4207-66F5-8B04-9145-A1DED40B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880-C988-4A90-8C70-A5418827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8400-15BA-9AB7-E867-41F7A5F0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D2E82-FC22-2D32-155C-0F270B194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E6BF0-958F-5D26-C644-BC807757F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6AA1-5E64-40F1-BD80-1BF3EB8B0C2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9FDF-0188-BEB8-85F6-5697AC98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56BD8-7D50-86F5-9E5B-708B2668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880-C988-4A90-8C70-A5418827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8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AB14-6DB8-E81C-1492-07F503F01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6F81F-DF5D-527C-FEC1-8E670E944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FC9AE-657B-F2EE-7643-6D4355E6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6AA1-5E64-40F1-BD80-1BF3EB8B0C2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EEF47-35C2-2E14-630E-49212939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8D206-85DA-6CAD-17AC-7C3A6C3A9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880-C988-4A90-8C70-A5418827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2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00F45-761E-38A4-70CB-78FF64AB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B5DAB-6AC9-EC4A-E2DB-1CDD2C95B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719A3-E069-F245-12D1-1E721FC89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63EBE-7B5B-10B0-FE5D-09F0802E4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6AA1-5E64-40F1-BD80-1BF3EB8B0C2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0C1A8-90E8-2F51-5448-592BFBD3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700A9-9CB8-98A2-E812-E54C9BB8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880-C988-4A90-8C70-A5418827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6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1F56F-AD03-CBAB-BC9B-C93C5751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9A239-10E2-D368-BAAF-360871A9A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67021-26F3-7CEE-1306-23DFCAF99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4CF95-8C23-D2BE-6024-EE95569D2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88EA0A-E521-AC28-43B1-3B2CFBD26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62D62A-DA16-D50F-304F-040B7C8B4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6AA1-5E64-40F1-BD80-1BF3EB8B0C2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7B9BC4-8D8A-BC29-33C2-8247D8D8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EA96D5-1F89-E644-17A9-46258C45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880-C988-4A90-8C70-A5418827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C99C-9024-938C-D7C4-0AAA93BB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4B918-7CC5-F9F4-51F7-497B297A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6AA1-5E64-40F1-BD80-1BF3EB8B0C2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C0310D-7169-186D-227F-1592C9BE5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60A02-B538-F8C2-5CA6-D3C7598D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880-C988-4A90-8C70-A5418827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8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608608-7AB2-12AE-CBD0-3E0A21C7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6AA1-5E64-40F1-BD80-1BF3EB8B0C2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30920-348C-7A90-A86B-B11F53F1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12D71-88D2-DA70-57CC-A496F2A3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880-C988-4A90-8C70-A5418827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8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1189E-281E-CAF1-7C70-137A8E06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29993-5A55-3232-B5E2-61B89947D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FF439-9615-E2F1-DA4B-3BCD11552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DB8B2-F54D-DBA1-32A0-8F2DC65F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6AA1-5E64-40F1-BD80-1BF3EB8B0C2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4C7A6-EDAE-7A77-DEC8-883B3F64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085D9-F142-E830-5766-B7C9B64B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880-C988-4A90-8C70-A5418827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2292-8670-DCD5-3051-7D7309B4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EB3841-C2B3-42A4-BA8B-A4139E851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D79AD-B40E-058F-0AA3-698C0F917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F3EEB-937C-ABFE-FF2D-260E6107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6AA1-5E64-40F1-BD80-1BF3EB8B0C2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EFB4-E726-768A-6424-42A3F2CE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AFB91-9CD1-9009-8B25-CD4CF358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880-C988-4A90-8C70-A5418827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449D1D-451A-3C4D-9C0F-52CC0D36A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FD673-AD1A-DFE1-6B35-8B13C6283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9F248-3194-E43F-6A99-FBCD245924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6AA1-5E64-40F1-BD80-1BF3EB8B0C2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0DF93-945B-B37F-88E0-7F74B1703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F1447-7D95-DEA1-BB65-C1A049DB2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1A880-C988-4A90-8C70-A5418827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8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583F08A0-91D4-92E8-9C4A-664A43B5BF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9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40AE33F3-0730-86E6-92A9-EDC6D4F4D6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8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B39E5451-212A-D0F8-5E26-01C33263C6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9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E7BD4A0A-B2BF-5701-46BF-896C546671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6290B12C-C846-2FC2-F91A-01459A0D5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5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6E07230B-30A3-544C-A2AA-E959A8857C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DB92EF41-1635-CB6A-1FDC-584BF4489F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8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D6E72082-ED0B-33FF-C8DB-C3983E2F73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527B550A-5A02-2B66-0942-4B3A2C8837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2022-08-19T03:31:55Z</dcterms:created>
  <dcterms:modified xsi:type="dcterms:W3CDTF">2022-08-19T16:22:43Z</dcterms:modified>
</cp:coreProperties>
</file>