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C0056-4523-B654-6FAA-42EFC54C2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34FDC2-AA09-5333-6C90-0F22A7F0E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A5734-9621-95A8-A452-E6B8FFF4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0ACC9-4AFC-353A-E86A-26BCD37C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6A6EC-F552-2C74-C8D2-D2DCC8C6E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3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3B8E6-CF03-066C-4CD3-6D418F1F3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C5E85-28B1-668B-A6B9-2EC23FB6A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3FB85-A386-4FF1-C4A8-3ADF8A63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01B64-B35E-E01A-B891-C06D517B0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F316-2614-EE99-6194-6A1460D2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7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443BC2-56FC-A919-2001-FC195043F2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66096-0509-F22B-CF75-210B2AB1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1DDC3-C755-2E0B-6D33-6D1B6D42C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B02CF-9C8B-DC7A-7F5E-210ED0053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6FB5B-AFE5-E0D3-322C-52F4B4CC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02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E400D-F237-93C6-F890-25E4D907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40D8-2809-98B1-FA2B-F928E2AB7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A8406-4EC5-15DD-2937-527AD2E1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895CA-CB2F-528F-E646-4638BF7B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A45B1-2E56-A897-348E-71F1F17A9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4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B0D5-0F6E-E480-AF45-3FEEE3D7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75509-73C6-7D44-6F03-91CEDDD71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C329F-614E-3F50-E41B-164A072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C3623-C26F-FCD6-48DD-5852321FE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C7BCA-481B-3046-CF34-5DAA39EC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6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29171-65D4-644D-4B9C-B884E2C1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7835A-9F2F-4D56-5F87-C216C619A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2D4A0-9DDD-376F-3348-C3FB2A61A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CC871-B250-3687-2320-55678D44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45267-2099-3B6F-9B46-DCD05AAE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CF8D0-FDB4-F884-2B11-946BD062C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8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A3F7-74CF-0673-E08A-3889CE98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28585-AEB3-06E0-5DD5-6BDB3F299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30D00-17EC-DBCC-242F-DB73EEB3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5C33C7-DA77-C196-BF71-A2D3741C2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7E491A-3F70-BB0D-7247-5363F4696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DD57D8-A56D-14F9-CF2A-BE3106CD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51510-348D-06A9-BEF3-2FFA196F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E16BED-12DB-E514-1704-2EAB8A5F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34FD-6134-D038-B81A-74B91B87F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67977-1DE8-C366-9664-8E51F85B6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A52C4-4C0F-D7EF-F3BC-520849ADC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47B7F2-EA4F-FDD7-A9ED-64585050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F61BC8-F98B-1DCC-8B3D-1B0CDA2C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49ED1-0329-623F-64F4-4E61D0526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A17BC-F99A-8358-A91C-33D5853D8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2BFD-8928-BAC9-9332-CBC66218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BE460-4EBA-7196-511F-4A1F984BF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E40A9-8DB9-8B27-6882-A425E6EAA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280C3-3557-9F10-0A25-890F42CB3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94D02B-1868-4429-2C2C-27854EAAC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EF509-5DE4-3B80-9535-573CEE58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1521F-158B-102B-5CD3-544DF1520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4ABB3-AD08-10E7-2781-1D4412AF61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3C44BC-345A-C296-56CC-1935D3B9D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1EDA5-BD5F-BA10-9DE5-B8B212E1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B7B15-5018-CA07-D4BE-84DDB096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48CE1-3D8A-7E2B-A60D-D23DA1D2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5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C4EA68-EF8F-5C55-3242-F4451A62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6B3CE-ABEE-6712-EDF3-43A0CEE84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D218-A991-F50D-DB81-547D02D1B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60AA8-57E9-484A-A081-7448878CA24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6F321-D12B-7964-973D-9D4BDE507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7890-4310-5826-C05A-50FD19A2E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6C3ED5-5D65-4DD4-BA63-449650FE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3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8C7EC6E8-0DC3-11F1-099C-E8FECC2592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30735D8D-F637-6ABB-492F-023C9C4763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1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86EEFD4A-9D72-5797-8B2C-06D234BE54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13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45DACFC8-902B-064D-AEB1-BDCA9A537A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1BF9679-0A53-36CF-5208-206908864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1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4AAE6B70-392A-BEEB-9BCE-956778A017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1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C0B1893-D0A2-D09F-F822-F5132A2022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606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8CD5D29-5E92-0E38-3957-821A33BE8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2024-12-06T04:31:43Z</dcterms:created>
  <dcterms:modified xsi:type="dcterms:W3CDTF">2024-12-06T04:33:02Z</dcterms:modified>
</cp:coreProperties>
</file>