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9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4289-C1A8-37EA-D9E6-D93DFFA04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0DD51-15BA-02EF-916E-A4985EB80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11298-26B7-0A1F-219C-CE33027E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76C99-E503-917C-CFD8-FDD8D1E6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D500B-AB9E-D905-0A6C-D3533C31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1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7611-2063-B410-CD3C-16C03BD3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11473-2245-851A-CE8C-EA21644C8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A86AF-8687-8177-BC72-9DED5A8B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719D0-3E5D-A837-1952-4E9E7825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6789-EC19-9462-C484-91A0A792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7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C4E99-196E-AA3C-E6BB-93568FCEA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1EFC7-AF7F-8C79-C31A-B596FCC2B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7C01F-8ED4-F331-D075-438A14EA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A0FE6-BF90-6D87-618B-B107821F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DD757-83A1-5F87-B7C1-F64CBA8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2480-4F3E-67F8-DE82-5B9B547A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D987-B4AA-A59B-7191-15D5ACA69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CF5E7-CA15-8EA4-5F66-0DFA71ED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8E74F-7A83-AA65-F6EF-335F7AB9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D5A4B-69EA-46AB-EA98-F1A15971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F82C-CD71-3057-D8F8-889CFF25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51541-6062-E115-971E-F5F60E289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40E16-60BD-787F-CAD9-B69ED767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0A4EB-CE5B-5986-AA50-82EB0BE4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17055-F407-7013-58B7-29B57F75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2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E694-002D-38BA-1107-327DBE9C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762B4-2ED8-86B0-9664-EB38EBAC3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5142-7948-008A-95F4-FB30FF4EB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71734-F2A7-7FFA-F52B-B31A2287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D8291-7DF2-423A-2757-4069FD5D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98068-C45A-F10D-8EB2-F5019277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6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5A7E-BB7D-9C0D-3BB1-B2D027AD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0078C-7E39-6D7B-37AE-777AD7632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55F5C-4D84-BD53-7C73-FDB60868B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8F591-2203-0FB8-FC51-16BFB71E7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BF112-6F10-89B7-5310-076CD2DFA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8D6AD-A19F-E744-4C10-E2DAE8C4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2E077-E349-DBB9-31AA-D356FC7E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03430-EA86-AB26-E45E-3B28E14E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01CD-61B5-1067-5BE7-275684BC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E1A8D-658E-5C20-0280-E428161A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C7EDE-5748-848E-33FE-233490F7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B482C-CA4C-AAE5-146F-64D89F04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BEA15-626C-37D1-2997-AC4B143A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86AEE-82A8-A312-02DC-07779664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809DC-A039-2467-25CA-651EF543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1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380E-9F7E-2970-5DF7-4BF1C5EC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5965-9BB5-B1E1-A8A0-FEE822153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97D8A-6F3D-ACFF-8384-F36F194D7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C0030-8B78-FD87-5A73-EA0D9ED4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E0496-BF47-E23B-EFC2-6131A8C5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F64E1-CF0B-0FE8-1D21-64AF5FD3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2F73-1BB1-0160-C0E6-1C1EE713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0195C-7491-86C2-A361-388080980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B8496-66C0-BE4C-3FAD-7EF1A39B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89648-84E2-66AC-348C-5F02F389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13EAA-839E-66B0-D0F4-5B0B1632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DA8F5-365C-1A08-CA33-B34B7787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2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2B250-4BF5-4B0E-5C0B-BC94009F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123FF-7F06-F46C-98D7-A4C3B944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D78CB-10F5-4F16-F7DF-AC93A0672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1D0C1-8556-4EAC-AF6F-1E005ED365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5D785-34CC-F1F5-DB0F-B148EAD60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3FD97-372A-5FBC-B869-E7070E61A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5DBF5C-266E-4364-8E4E-0EF73491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75E3661-33C7-5FB2-1073-EF2F5CC8B0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3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463C5BB8-DED4-FD45-20BD-DA9E32E174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16CCD33A-5584-0B45-2F25-BA1BF1CCD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2FF9601-AF13-8473-F742-5307ADD5B6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644857E-E61D-9C0C-F5C1-18999E2433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4D0C8EB-951A-E987-0B12-1A3CDDA617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4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6FD5AD8-DC6D-F3EC-00FA-246D66C4D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4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A4576C12-C9D5-197E-9A12-CF83959A3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9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1FDD9A87-60C8-ED76-76FA-65545833E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4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31D351F8-B766-1A82-B09B-801B997F48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7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2025-07-24T21:41:24Z</dcterms:created>
  <dcterms:modified xsi:type="dcterms:W3CDTF">2025-07-24T21:45:52Z</dcterms:modified>
</cp:coreProperties>
</file>