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73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480B3-B12E-9685-21D6-59F40F3D2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1002EC-75E0-A955-51F3-E1EC0D42E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3E537-DE0D-E569-9315-49E78F1AC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34FA-B03D-4181-BE2C-CAA3EE28EB8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B8427-435B-BAE1-5178-21EA8682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0E909-8DBE-BD23-3959-93A7C4B9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A5CD-3E13-45C2-BFB7-CC77204D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3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430CC-DD67-2BB1-1CDC-01AF360D8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2FFF87-B044-0DF9-EAF2-1A01B8801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7A625-ECAD-6F11-8599-16C77238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34FA-B03D-4181-BE2C-CAA3EE28EB8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BBAA4-594A-8663-1A9B-BCBAB9C95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6DDCA-BA21-A87A-EBE2-45DD38905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A5CD-3E13-45C2-BFB7-CC77204D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4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3297E9-3F2E-3C3A-1007-E79DE1828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9B3803-049D-5812-3B5B-1FFCCD336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F009A-DB07-5053-0701-84846C33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34FA-B03D-4181-BE2C-CAA3EE28EB8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D88F5-1C6F-2A94-2FDB-397AD683A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5342C-4079-6898-B4C0-58CA89F4F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A5CD-3E13-45C2-BFB7-CC77204D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9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5A9AF-B33D-3E97-031A-8315244D5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DBAA5-71B4-87A5-D5D2-D63335628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D6AFD-CC8C-A3E9-0FD4-BDB26571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34FA-B03D-4181-BE2C-CAA3EE28EB8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600A6-DC94-85D5-6081-7CF99304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C1FCC-1DE0-6D52-A15C-57B040C2E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A5CD-3E13-45C2-BFB7-CC77204D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1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1C65-45DB-5AC7-A234-D87D011C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89E35-F8F3-1317-4F66-2C46517E3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ECCC5-C433-6EE1-EEF8-0A9E7DC0A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34FA-B03D-4181-BE2C-CAA3EE28EB8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1E3AC-F69D-5CF2-E520-7D14FC41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C01CC-B74D-032A-7253-C7CC5E09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A5CD-3E13-45C2-BFB7-CC77204D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6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F8DD9-4BED-2406-CFDE-DD8766CD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2B630-925B-2165-DB60-F5A794761F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56949-CCDC-BB88-DCAC-DADFD4D3F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A352A-4DD3-9E2B-47E2-6E92A1320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34FA-B03D-4181-BE2C-CAA3EE28EB8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F7123-EEA9-3C35-ED79-A95E6052A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0C61D-3168-D6E5-252F-65FA91B50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A5CD-3E13-45C2-BFB7-CC77204D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4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32C06-2100-346F-E250-88FA19358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5C6C7-682C-90CE-223B-68ADBA31C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279CE-2BB6-F339-9B0F-D52CDD69A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6EC3C-3B9D-B7AC-F031-D1E7621B5D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28CB59-853F-1E41-140E-6A99B6E11E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373478-66C2-1D9B-CE6E-89D7A8A0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34FA-B03D-4181-BE2C-CAA3EE28EB8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238C38-A68A-E1E8-AEC4-B739AA6A8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5DBDD8-DA58-6E40-C79B-F23CBD6DE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A5CD-3E13-45C2-BFB7-CC77204D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0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82796-2624-4D83-3A59-D31320F60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D13510-F492-D35B-A88C-44DC49A07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34FA-B03D-4181-BE2C-CAA3EE28EB8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51CF9A-EC27-0C02-DB9E-6B86B8E96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DEE845-6421-689A-6197-2B367D211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A5CD-3E13-45C2-BFB7-CC77204D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1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58CA73-05D0-8B8E-DB39-35B5DDA4C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34FA-B03D-4181-BE2C-CAA3EE28EB8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4910E5-6277-34CB-5620-AA43F736A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5D798-BC39-B682-F043-5AB353D90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A5CD-3E13-45C2-BFB7-CC77204D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7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39F22-5BF0-5A56-DCAE-F656F3385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67486-1D40-23EF-8FB8-8089CA8A4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8F0E0-825A-8BCC-F867-A113AEB0F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2F3AF-991A-1CC1-57E6-5218A207C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34FA-B03D-4181-BE2C-CAA3EE28EB8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1B6C8-CD2B-5D0F-A0DB-BC3614E21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3B911-44BB-8263-7559-1A59BDA50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A5CD-3E13-45C2-BFB7-CC77204D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1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5690-7334-8E0F-B092-517AB8F6D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E34E4E-6AA4-2BA9-BC81-FFB0BD00BD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6EE0C7-AFEC-DCD6-72C5-B2C113B04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8D592-F361-1524-430F-0F71DAA90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34FA-B03D-4181-BE2C-CAA3EE28EB8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C37FE-2D18-A948-58E5-543C35B1A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87688-8EAF-BD39-F58F-5DC764249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A5CD-3E13-45C2-BFB7-CC77204D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1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019959-875C-9533-5929-3692553A4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EA416-3A81-C8A1-8819-9C339A764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3C4E9-74AB-2350-E344-E04AB12971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934FA-B03D-4181-BE2C-CAA3EE28EB8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5A896-6435-4747-539B-8295F71270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5FB88-F5C4-1EC3-1D21-BF2292337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A5CD-3E13-45C2-BFB7-CC77204D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4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77C69-A0DB-54A8-C874-1830C7A6B1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06395-A5CE-61DF-92D4-FF36D350BC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grass, outdoor, sky, tree&#10;&#10;Description automatically generated">
            <a:extLst>
              <a:ext uri="{FF2B5EF4-FFF2-40B4-BE49-F238E27FC236}">
                <a16:creationId xmlns:a16="http://schemas.microsoft.com/office/drawing/2014/main" id="{5B873600-C058-0980-6AD7-DDD4929D1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5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61556-17F3-9E1F-333A-C6A18691D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building, road, outdoor, way&#10;&#10;Description automatically generated">
            <a:extLst>
              <a:ext uri="{FF2B5EF4-FFF2-40B4-BE49-F238E27FC236}">
                <a16:creationId xmlns:a16="http://schemas.microsoft.com/office/drawing/2014/main" id="{CECCC676-40C6-6FDA-FCFE-1C921F546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6291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9AEE0-FC13-1619-06EE-4D3047946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ruck, outdoor, road, building&#10;&#10;Description automatically generated">
            <a:extLst>
              <a:ext uri="{FF2B5EF4-FFF2-40B4-BE49-F238E27FC236}">
                <a16:creationId xmlns:a16="http://schemas.microsoft.com/office/drawing/2014/main" id="{EF8FC0E8-8D72-327E-FB3F-D214DF3E3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51" y="0"/>
            <a:ext cx="10297297" cy="6858000"/>
          </a:xfrm>
        </p:spPr>
      </p:pic>
    </p:spTree>
    <p:extLst>
      <p:ext uri="{BB962C8B-B14F-4D97-AF65-F5344CB8AC3E}">
        <p14:creationId xmlns:p14="http://schemas.microsoft.com/office/powerpoint/2010/main" val="1359072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663B7-AAF8-6CCC-7896-C2F0402B7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51410375-8508-770E-82C0-B7FD1CCDE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3" y="14696"/>
            <a:ext cx="12165873" cy="6843304"/>
          </a:xfrm>
        </p:spPr>
      </p:pic>
    </p:spTree>
    <p:extLst>
      <p:ext uri="{BB962C8B-B14F-4D97-AF65-F5344CB8AC3E}">
        <p14:creationId xmlns:p14="http://schemas.microsoft.com/office/powerpoint/2010/main" val="2735498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5E355-6F15-4054-CAB7-4F841C95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E14C6B48-6BCF-C471-21A7-BD0A04106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94167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93F2067-77CE-2A4C-8EA1-08F76E659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6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F43638F7-5814-AEC2-9ABB-1D18EE496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9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6622549D-8E39-9814-EA79-72DD65748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55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066920D-9802-F2DE-72F1-92BF4C45E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227F7D5-5AC3-8A02-8D49-8DCD99151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55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721A1-0251-709D-2CB2-51177F4D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 working in a field&#10;&#10;Description automatically generated with medium confidence">
            <a:extLst>
              <a:ext uri="{FF2B5EF4-FFF2-40B4-BE49-F238E27FC236}">
                <a16:creationId xmlns:a16="http://schemas.microsoft.com/office/drawing/2014/main" id="{DC416365-5852-F85F-F97C-03F95742F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6" y="1"/>
            <a:ext cx="10951027" cy="6857999"/>
          </a:xfrm>
        </p:spPr>
      </p:pic>
    </p:spTree>
    <p:extLst>
      <p:ext uri="{BB962C8B-B14F-4D97-AF65-F5344CB8AC3E}">
        <p14:creationId xmlns:p14="http://schemas.microsoft.com/office/powerpoint/2010/main" val="196343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3B051-400E-EF40-FD8D-C4914C1F2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indoor, ceiling, floor, room&#10;&#10;Description automatically generated">
            <a:extLst>
              <a:ext uri="{FF2B5EF4-FFF2-40B4-BE49-F238E27FC236}">
                <a16:creationId xmlns:a16="http://schemas.microsoft.com/office/drawing/2014/main" id="{88C7CFF6-F207-85A5-A736-7037E80BE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7" y="0"/>
            <a:ext cx="8903855" cy="6872524"/>
          </a:xfrm>
        </p:spPr>
      </p:pic>
    </p:spTree>
    <p:extLst>
      <p:ext uri="{BB962C8B-B14F-4D97-AF65-F5344CB8AC3E}">
        <p14:creationId xmlns:p14="http://schemas.microsoft.com/office/powerpoint/2010/main" val="3412424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40BEC-D07B-EDF8-7088-074D5266E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picture containing blur&#10;&#10;Description automatically generated">
            <a:extLst>
              <a:ext uri="{FF2B5EF4-FFF2-40B4-BE49-F238E27FC236}">
                <a16:creationId xmlns:a16="http://schemas.microsoft.com/office/drawing/2014/main" id="{EA809D77-D02B-8B3C-1243-8549D9A11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207"/>
            <a:ext cx="12198248" cy="6373586"/>
          </a:xfrm>
        </p:spPr>
      </p:pic>
    </p:spTree>
    <p:extLst>
      <p:ext uri="{BB962C8B-B14F-4D97-AF65-F5344CB8AC3E}">
        <p14:creationId xmlns:p14="http://schemas.microsoft.com/office/powerpoint/2010/main" val="2910395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082FE-D433-CF70-FA61-C044637A8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grass, truck, outdoor, sky&#10;&#10;Description automatically generated">
            <a:extLst>
              <a:ext uri="{FF2B5EF4-FFF2-40B4-BE49-F238E27FC236}">
                <a16:creationId xmlns:a16="http://schemas.microsoft.com/office/drawing/2014/main" id="{6D8FE767-F27D-ADAE-F9A4-4C0647AA9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52" y="1"/>
            <a:ext cx="10297296" cy="6857999"/>
          </a:xfrm>
        </p:spPr>
      </p:pic>
    </p:spTree>
    <p:extLst>
      <p:ext uri="{BB962C8B-B14F-4D97-AF65-F5344CB8AC3E}">
        <p14:creationId xmlns:p14="http://schemas.microsoft.com/office/powerpoint/2010/main" val="16253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528B3-9523-57C4-9D9C-6211295AA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ign on the side of a road&#10;&#10;Description automatically generated with medium confidence">
            <a:extLst>
              <a:ext uri="{FF2B5EF4-FFF2-40B4-BE49-F238E27FC236}">
                <a16:creationId xmlns:a16="http://schemas.microsoft.com/office/drawing/2014/main" id="{ABB0DB23-D562-FA6C-631A-0DF81CEEE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10" y="0"/>
            <a:ext cx="10281979" cy="6858000"/>
          </a:xfrm>
        </p:spPr>
      </p:pic>
    </p:spTree>
    <p:extLst>
      <p:ext uri="{BB962C8B-B14F-4D97-AF65-F5344CB8AC3E}">
        <p14:creationId xmlns:p14="http://schemas.microsoft.com/office/powerpoint/2010/main" val="3045686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9151A-BEAC-92EB-6F0A-A4E0C962B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highway sign on the side of a road&#10;&#10;Description automatically generated with low confidence">
            <a:extLst>
              <a:ext uri="{FF2B5EF4-FFF2-40B4-BE49-F238E27FC236}">
                <a16:creationId xmlns:a16="http://schemas.microsoft.com/office/drawing/2014/main" id="{00699FC0-4298-3B1A-FB6B-36402F1DF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96" y="0"/>
            <a:ext cx="10288607" cy="6858000"/>
          </a:xfrm>
        </p:spPr>
      </p:pic>
    </p:spTree>
    <p:extLst>
      <p:ext uri="{BB962C8B-B14F-4D97-AF65-F5344CB8AC3E}">
        <p14:creationId xmlns:p14="http://schemas.microsoft.com/office/powerpoint/2010/main" val="786191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EB1D-1EE2-38F3-43BC-647DB86F6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6EDD1C-6679-5444-02B3-0C95B0CAD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70" y="0"/>
            <a:ext cx="12201570" cy="6858000"/>
          </a:xfrm>
        </p:spPr>
      </p:pic>
    </p:spTree>
    <p:extLst>
      <p:ext uri="{BB962C8B-B14F-4D97-AF65-F5344CB8AC3E}">
        <p14:creationId xmlns:p14="http://schemas.microsoft.com/office/powerpoint/2010/main" val="449123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67AD-A6DA-1979-BDD7-938E85244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sky, outdoor, transport&#10;&#10;Description automatically generated">
            <a:extLst>
              <a:ext uri="{FF2B5EF4-FFF2-40B4-BE49-F238E27FC236}">
                <a16:creationId xmlns:a16="http://schemas.microsoft.com/office/drawing/2014/main" id="{E091FC8F-9C5E-89C8-F8BF-FBAD7DE67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</p:spPr>
      </p:pic>
    </p:spTree>
    <p:extLst>
      <p:ext uri="{BB962C8B-B14F-4D97-AF65-F5344CB8AC3E}">
        <p14:creationId xmlns:p14="http://schemas.microsoft.com/office/powerpoint/2010/main" val="3484936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2022-12-02T22:39:10Z</dcterms:created>
  <dcterms:modified xsi:type="dcterms:W3CDTF">2022-12-02T23:32:17Z</dcterms:modified>
</cp:coreProperties>
</file>