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9F3B4-1EA1-415F-ADCE-59F78150E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8FA928-6D8F-46E9-A7A4-832AEB1A9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CC74C-EF28-4F74-B7EA-0D06B7CA5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4F99-506E-42BF-A8FC-9FBFD1DAAE98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F3F6C-6EF2-44A3-9B31-EE2D2FFA4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C6CC7-6440-4FE8-ADE7-E3DDC9B76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A4E9-A64F-4918-882A-4BA48DFA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49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40286-A064-410F-86AD-86533E6B7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39704E-D9A1-460A-8FBA-42F5C24A4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60DD6-4521-4E38-AE18-1C2BCA5A8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4F99-506E-42BF-A8FC-9FBFD1DAAE98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24181-323F-4926-BB70-BE84441E6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1EBF6-B4B6-4863-9444-2A3442B87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A4E9-A64F-4918-882A-4BA48DFA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83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742024-B0F8-4265-90B9-EAF2898F5C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CA684F-97C3-43AB-AB8B-F2C621D034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B49AA-6EFA-46B4-A460-AD337CCB7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4F99-506E-42BF-A8FC-9FBFD1DAAE98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05DA0-04C0-4965-A2BA-A2E24C81F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7D04D-B5AF-4182-AA04-129F09B9F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A4E9-A64F-4918-882A-4BA48DFA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53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A53E8-A909-453E-903A-CFCB37A8B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C8597-16AD-4921-8E2A-15C3A1BC2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E45ED-FCCC-45C7-8434-6FC0700DE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4F99-506E-42BF-A8FC-9FBFD1DAAE98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74717-606D-454D-A7FB-12289FC9E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95C4D-E667-4554-91BB-6CA1AD493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A4E9-A64F-4918-882A-4BA48DFA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78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2A6E7-A6C9-44EC-ADD5-06708A26C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FEAC34-4399-491B-9C25-A4D6F5E16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879D3-2031-44CE-894C-5C9391B06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4F99-506E-42BF-A8FC-9FBFD1DAAE98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4FF2E-A2DF-4B36-994E-06BDC288D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C09A10-B67E-4CA1-BDC1-F363E3AF5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A4E9-A64F-4918-882A-4BA48DFA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23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E6A04-18DC-41C2-8764-BD175F776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1A3A2-5421-4C7D-8CF0-464AFDD231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33C99E-658E-44F3-B20B-BBC2A3E15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3FEAD0-3AA3-4DFD-BEC5-3BF39B3DF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4F99-506E-42BF-A8FC-9FBFD1DAAE98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412A58-2A5E-471F-9954-2EBDFA050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B75ACC-1411-4A3A-A1BA-ADCA6A6E7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A4E9-A64F-4918-882A-4BA48DFA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27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61625-13C0-4B7E-A434-889608DA5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1BA7E-E69C-4F91-9125-EDDF9E384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83FDA1-65D0-41A1-8502-CC6577F11D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C50C8C-C72D-4C50-B102-E350104D01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12AB36-4F18-4973-B8FB-33DED8A269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730254-6C64-45AB-9D25-7DA5A69F9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4F99-506E-42BF-A8FC-9FBFD1DAAE98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FB9E8-6E0E-4735-A8E0-C7CBA4DCE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132AB8-6841-44FF-AA4E-33ED9C6E2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A4E9-A64F-4918-882A-4BA48DFA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84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8C7EF-CEA7-4DFD-9370-984CA7614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5E3E1C-A3A6-464A-8855-D5AAC9C03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4F99-506E-42BF-A8FC-9FBFD1DAAE98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C4CC47-F35A-4871-A6D1-F8693CD08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CA0EFE-82BA-4408-95CF-636975005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A4E9-A64F-4918-882A-4BA48DFA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97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F5A4F3-F096-4144-84B7-9C2915FC2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4F99-506E-42BF-A8FC-9FBFD1DAAE98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23A39E-8C8D-4B26-BFA6-7FA86BDFA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B8A06-8081-4979-BC95-F4C1692ED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A4E9-A64F-4918-882A-4BA48DFA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99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90648-48F4-483A-A3B1-49E90EC9E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95708-58FB-4CEA-87F6-97F168EE7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F86709-D466-4497-B4C3-418741EBB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26FD79-9DDE-4953-9EDE-626763EBE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4F99-506E-42BF-A8FC-9FBFD1DAAE98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91FF32-CB71-4C2E-90BD-6293DEC67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C5D583-F28A-48E5-923B-E41D9873C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A4E9-A64F-4918-882A-4BA48DFA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58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32E6C-1C4A-49A7-A6D9-B41575A48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5EA0DB-0873-4824-B2E1-8B1171918D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1E2B15-3E14-49F9-83C0-FD778E6743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768D3-81E9-4B83-B6B1-2F264E283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4F99-506E-42BF-A8FC-9FBFD1DAAE98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BA3D3E-84B3-4A86-99C6-EA463989F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CB1D85-3070-459F-9F29-37081961A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A4E9-A64F-4918-882A-4BA48DFA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98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BAE16D-6F4F-44C4-A1E4-2E2943F3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00B2E5-B135-49C8-8F1F-52ABE8561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049F2-7F94-4A23-81FE-2EB8CAF00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14F99-506E-42BF-A8FC-9FBFD1DAAE98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91E00-0FCE-4529-909E-55060B7EA4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687E4-A792-4F14-ADEF-2682AD2E60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7A4E9-A64F-4918-882A-4BA48DFA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065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41FEF141-651B-4417-AA36-372B3160BB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8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9">
            <a:extLst>
              <a:ext uri="{FF2B5EF4-FFF2-40B4-BE49-F238E27FC236}">
                <a16:creationId xmlns:a16="http://schemas.microsoft.com/office/drawing/2014/main" id="{3DAA7E97-CD76-4516-9182-14FB248B6E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983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8E51A055-89EA-4454-8857-55473BC7F0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93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E4679CD8-B402-4A29-951E-5CB2FCC310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34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2385DEDB-C25F-4074-BF46-C286F0B793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0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95308D00-ABA2-4E03-8C98-69D8E66EF3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016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1E5EC487-84E1-4F03-92E7-56494F6753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28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1000AAC3-5B01-42F9-8476-B80DA2B3F7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36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03BA16FE-FF93-4EDE-8F40-CBEB4A5F03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956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C28A528C-51B0-4A86-8C5E-DF671B1E63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85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1</cp:revision>
  <dcterms:created xsi:type="dcterms:W3CDTF">2022-04-15T03:01:53Z</dcterms:created>
  <dcterms:modified xsi:type="dcterms:W3CDTF">2022-04-15T03:12:57Z</dcterms:modified>
</cp:coreProperties>
</file>