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526B-9D85-1D01-A291-E8643098E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19F2F-A678-779E-B890-47C3CDF04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7618B-8FA1-5FBB-5363-7232DA6B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51FC-C639-84B9-0EB0-C087AB9F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D307C-118E-58B9-DF62-C46259EF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BA29-CC9B-0682-B6A0-617674AE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944BD-3D41-97A2-2FF2-A7FD98575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100C7-A452-C328-BDFC-CEFB35C9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1EF87-EC28-5317-06CB-A1FBB9FC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28D96-FE77-4208-375E-F04A8439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0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C77CB-C5FC-EE02-2733-A6557B8BE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204FD-25DD-5140-F9A9-DAE18888F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4B298-71CF-B905-95AA-8410857A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EE7B-501E-3863-A7C1-1F19C018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7ACBB-6868-55A1-40CB-8387067E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54-85B8-156B-BF55-A62EFFBC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8E9E-0482-F3D9-3A35-630A5FB7B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477FA-DCD2-FD46-7F9A-5D207F62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1472-0DAE-B064-A3B5-5E07A293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342F9-7A12-114C-8FF8-7890D63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2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1C64-5BE4-07AC-A004-A9AAF348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D1630-919E-C2C8-B62D-1B70082BB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100CD-B965-5537-7D59-63888F72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A2C4-DE7D-22DB-6895-BE55BAB7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2C96D-DEA6-F507-C685-1CD983B0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9F4A-8A30-6F48-64D0-5D55F536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2DD3E-A235-A6E2-27C9-D2074EA05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48A6F-F6D8-1B2A-7855-E7BFF4E20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77059-EBD7-F564-1747-5766FD91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76E49-822C-2059-6F4E-A6DD4A26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AD855-3129-F5B2-51D5-D36CE0D2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078F-9CDA-BA06-0ADD-3DDCCE36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BB79-BEAD-C52B-45FB-0A5B07D59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15535-AF0A-67A8-4D42-7531E3E10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FCE09-4460-DCE4-7535-CF4BF0836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D5665-2356-B743-A1E2-33FF361F1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A33564-2B83-334D-6740-33F1034A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B0FE58-3EBD-8D16-C090-70303118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18ECE-D5C0-E718-B29A-06CD34E8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0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FE18-D39E-04BB-5735-85D578A5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294EE-55B8-5C3E-04FC-75D60C9B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F6114-46A3-855D-6132-17FF06BF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65319-B9D6-AE48-DACD-CE5E663B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1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6D6F3-B62E-8228-C890-3CCBFB13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15033-84BA-C0E4-1A76-CE145D5A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FC44-4B53-6AAD-AF16-24BE57D2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7DF1-E236-56D4-451D-7E4243D4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B7097-A964-7C96-5E6E-AF08CAED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42E1A-5EE5-6427-15F8-C1BE61246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93419-63CF-B0F1-3356-DB1191B7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EFE4B-F1E3-791F-A864-4FF7CD02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6D30C-0E26-4AC5-BF62-7682C758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5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6712-37B2-A30D-A957-4401DD3A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4D9899-5517-62A7-31D9-CF1DAF229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12A3B-5909-C040-A4A2-B9628E57C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35745-8635-7F52-D6EC-35B8F504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C858B-FF68-31A8-E8A1-A3632C2A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921E6-D2FD-5730-BD7C-123F0162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50F5E-60B7-6AE1-E760-535B56A5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96C10-0733-3E94-61AE-D158092DB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1925E-ADB1-0893-E790-46B7CD13D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45E5-8264-4FA7-B69A-56A22A51F24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3B2D-C5ED-903A-902A-5C48E98E7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B06B1-BC2A-5C35-EC8C-71D0B738E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719B-9E44-41A7-B3E8-A9F11809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3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4A3388A-F357-46C5-ADC9-485567FF4A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6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F68A6171-2CC4-BF13-E1A5-D85FD6AD08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393DA2FB-E647-2E39-3821-D3C541EAD0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7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13E434CE-D8E9-0DF9-6508-420D5DCBDE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2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DBC8F41-23D5-2BE5-E056-7FB21A61A4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8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7BD4932-04D5-B80B-4DF8-8C0CDE8D3D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5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18FD4A45-A842-64C9-69EE-0D8D06844F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3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7009351-7F2F-70BF-96E7-F22C28D43E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5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75F50ACE-8295-4A0B-68E8-485FFC6AC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8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2023-12-01T07:03:31Z</dcterms:created>
  <dcterms:modified xsi:type="dcterms:W3CDTF">2023-12-01T07:04:35Z</dcterms:modified>
</cp:coreProperties>
</file>