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6E2DE-51B2-3351-53D1-E4D154040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CF5D5-905C-0629-0755-F973E5967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44C03-2321-9C93-4913-F4049AD5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88E3-8F69-4A29-976B-AD257353787E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B0F40-00EB-9098-8E16-7C694578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CFBAE-161E-AD74-E87A-DEF10BA2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366A-2DB3-4F74-BC09-6E2BA4EA0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4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A23D5-C24D-098A-DDA3-AC489A6C9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C9710-725E-E741-083F-4AEAF0449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0CDA2-42B0-0480-4A6E-0D4568C43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88E3-8F69-4A29-976B-AD257353787E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0F69F-A108-CF37-4C54-AACD1545D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7D693-DEE8-B18C-44C0-2F2BCFCE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366A-2DB3-4F74-BC09-6E2BA4EA0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0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7C853-BF0C-2F5C-B4BC-BF34DDB97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F246C-8305-E206-56FF-41ACFC225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25711-8ED0-09B6-8BA2-DAB62DB69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88E3-8F69-4A29-976B-AD257353787E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61CB6-0925-4FBC-3865-779DA9FB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C62F0-D7D5-0532-FF59-A03F1A271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366A-2DB3-4F74-BC09-6E2BA4EA0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6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CCEA7-DA5C-686E-C252-9B51D7C45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66A6E-5221-5997-0311-CA1F93BA0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EE391-980A-0737-586D-1A1383D3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88E3-8F69-4A29-976B-AD257353787E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9B841-9C0B-CCB1-7994-81BACB993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85C38-916D-7814-9D73-400CA691C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366A-2DB3-4F74-BC09-6E2BA4EA0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9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D5300-2878-CF7D-2706-9A525A40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A826C-E131-447C-2F15-3B5F4CC23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009A2-D626-68EF-98D1-2D3ED8A9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88E3-8F69-4A29-976B-AD257353787E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3B348-B5A7-AC55-1F86-263AF804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E5BDA-9EB5-9F6D-B218-59CD8C3A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366A-2DB3-4F74-BC09-6E2BA4EA0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3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15FCC-AE8C-4AD1-4D06-866472AD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43DE9-3EE3-920B-7060-C94712196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387AC-89C7-E389-BBBF-031956C92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90E5E-CA08-D5F5-8A12-EFE7EEA27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88E3-8F69-4A29-976B-AD257353787E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32C8E-2778-42C1-379F-35C7A605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773-AC78-EEF5-53E1-040C0B49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366A-2DB3-4F74-BC09-6E2BA4EA0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6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5A32C-1F12-4959-0268-621314A13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0BA40-9292-2A44-468E-52C4CC87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AF414-8867-DB82-4548-E621EC168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5F76E8-49A2-4F48-5FED-B14A95C98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17469E-E4E9-6C2B-1427-02AB0BB0B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1FF84-CC7A-9BEA-91BB-308F16612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88E3-8F69-4A29-976B-AD257353787E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EAED3D-8083-92B5-5E0A-80FC9587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C61780-D77A-76BE-DA8D-DEAC4DCA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366A-2DB3-4F74-BC09-6E2BA4EA0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7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FDED-7F8B-BDFD-B64A-9B4965F92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56212F-2E6E-3E5F-3B17-6D92952D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88E3-8F69-4A29-976B-AD257353787E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50404-E254-AB05-0383-B70B545D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C518C-D845-0C72-E3AB-17E414DB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366A-2DB3-4F74-BC09-6E2BA4EA0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0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1F763D-A50E-2A8F-627B-28220503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88E3-8F69-4A29-976B-AD257353787E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605BFF-2391-CE3C-0DE0-E5AF79FCF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A6DCB-2889-EEBB-B9B1-72669658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366A-2DB3-4F74-BC09-6E2BA4EA0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3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9FAA-EDC9-DF49-6D46-E12A501A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40717-4E21-0CD3-FEC2-EEF68CE15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ABD15-CFA5-C831-49F2-CA687872C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635AD-E05C-1BCB-FB23-087E803DB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88E3-8F69-4A29-976B-AD257353787E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44411-2063-85D5-5BBD-C511B840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3CF99-D3F0-5EC1-761C-DF276383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366A-2DB3-4F74-BC09-6E2BA4EA0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9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18CB-8317-2088-E9BE-5D4EFBBE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5CAD5-45DD-3388-A107-1A6839D39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F0093-12AE-9C8B-990C-4B1C40887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1BC42-F616-7B64-ED5A-D8F0101E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88E3-8F69-4A29-976B-AD257353787E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0158E-B43E-6358-BA4E-D4988BC7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0B43F-A91D-20CA-35A8-BB0BD761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366A-2DB3-4F74-BC09-6E2BA4EA0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4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DA7268-FA06-6E4F-A438-B9C4FF871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20B0A-A009-55DD-DE86-53F4EF7AD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ABBD7-26E3-9103-9874-7031BA567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0688E3-8F69-4A29-976B-AD257353787E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A52F2-B39D-34A1-6D44-A081FA8CF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91C4A-CD5E-E19D-C00C-733DE9BE0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C8366A-2DB3-4F74-BC09-6E2BA4EA0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47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E6A387DF-D69D-78DC-FBA9-1EAEB3CE0C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9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307A4847-7EB3-0871-EE71-D7B1E7A5BE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5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D97CBE3D-7A39-4E0E-0B7C-95BAF28069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0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70154D47-D315-96E1-B5F4-220D91125B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2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AB95E211-BCD6-0B8C-1392-E3BD43F977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7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3E8C378D-8D93-B54C-0C35-7829D38ACE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5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DC1F5E62-6FBC-8DB5-A26D-DC5A70A97D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1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B517391D-C0C2-AEE3-ECC3-EF41C65288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9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0B185213-153E-F6BE-06E6-5AE68AE339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86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0360A657-05CF-FAC4-90A4-E662B95CE8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9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2024-04-22T00:35:19Z</dcterms:created>
  <dcterms:modified xsi:type="dcterms:W3CDTF">2024-04-22T00:36:30Z</dcterms:modified>
</cp:coreProperties>
</file>