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E1D21-993C-3CEE-339F-5E32BAB47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A1B5D0-55C4-A70F-87E1-D2F8D9BD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417D7B-C1FB-7249-48A8-5BC455A66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06D23-4F24-9AF0-86EB-1E0B72EB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0F6EC-587B-CA7F-F7C9-D771D6C29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8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B43D-0837-59C5-248E-DFDF612AB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7FAAF-4381-6113-9B6D-BC4E529D3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EB64E-7FCA-5F0A-70CA-D092DD76E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4CDC77-DBEB-279C-33EC-33EF8D955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7AEEA-B343-F5F5-14A0-0B60FA572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7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52E1BF-5EAF-C322-D86E-FBD441C19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332FA8-8740-E76D-7039-5E9428DB5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14D95-B1B8-EBC7-0566-D717ACC5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16830-4C71-CFA4-A63D-F47039586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1150D-7209-8401-A447-96C75D514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030CE-0F9D-BFE0-D133-26E895AA0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B0968C-D922-0C25-959F-444D8306F7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2F0AF-4C0B-DE82-8B7A-24E1E466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CBD041-5756-3FDD-FB20-62604DDF3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76B37-6519-0CA7-5328-9CA4B3DA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09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61B71-CB77-13E4-60BC-8AF5FEF2E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76266-28FE-0641-9CE9-E31F08DD5D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50669-8FCF-0233-CEB1-8E3252888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C8BB0-3835-DB87-E820-1D164CAD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A4598-2FC2-C4C9-3DE3-8F630C963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6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030B3-754E-1378-8909-87FBFECC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2BDE1-C083-EDE5-D4EF-FC29DC70B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788D4-DC86-3CD8-D3A7-5321648BE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3D766B-615D-F4C2-0F2D-EF28A3A2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3150F-2C15-E1B4-EED8-3C47DA94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546FF6-C779-161D-39F4-41D7AC952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FA83F-A99A-4EB2-0B85-C8BECA053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E2891-D607-BAEB-5995-94CBB7E7C2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D9A22-5444-124F-F5E8-4C066288DF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410025-2AF8-3243-0D31-2A430C0FDC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53EC2-D802-CFA1-844E-8E8563FA1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13671-8993-5BC2-C3C9-69FF3445D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9A1810-FA19-476F-0D47-F29352847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620941-6897-1BBF-4BEA-37E8FFE1F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5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8AA7-D188-8B45-002D-5F4AFC34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CD6CDB-AD02-468A-F847-548DBB110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4BA685-BE5C-8EA4-5564-B4971640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A5E689-F28E-3AB6-BCCD-8F4117FF1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2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695ED3-5BC7-A76F-E969-CE52C3424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01BCC6-3F9E-C420-6677-E205DFAEE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A39FA-870C-FA1C-2792-7FC9857BD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19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0A2A2-9961-40D2-1A3F-D76F6BBDC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B83CF-A53A-465A-28EC-6737EF44A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9D259-42DE-307E-0585-64BF447B9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1F8BFD-7873-A63B-2550-2DE36FBB1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577BF-9088-47F2-D782-8BE81F57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C8B45D-C0C3-29B6-88C8-2333A7EC4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4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B16F-ECF1-93BE-22FC-5BD8F7E6E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A9595E-A3D3-8383-37A1-C53D9ED8F6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203777-7DF5-441C-6C91-1FFAE7B54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6E9472-BE2A-CCBF-D240-6182AAE3A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4A4FFC-85AA-252D-3EEE-40C90A947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1B8A54-CCE7-E989-99F2-D8D890D4F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45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9FC6A7-A918-6D62-E052-7BC07F54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FDAF0-5975-8872-FFB9-70B683161C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81EB-1876-1897-81FA-2C2121D8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45FD6D-2915-4458-9E92-6CB1D9CD7FC2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65C01E-5321-4C66-6016-F6769938FB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64281-E8F7-A9DA-2F7E-C2C2D04C73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47F64E-11D5-4AD6-B2EF-E814DBC2E5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19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D14FF86A-255B-782E-08FC-AFB9664650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5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FE6DC8B6-0D61-C698-116A-F3A84A3C73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91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066FA64D-1A68-34C3-54EE-E60AEA82D9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57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AECD63F3-44EB-BBFE-B12F-FD5219A6389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51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98EC394B-1AA0-0177-22ED-9204A0B24AD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821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2DE4E96F-348E-7E4E-718C-A7437FBE9A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342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A666E562-BE2E-E4AC-627F-3AFEBC757F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0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D29B4393-2B2F-2561-A5FD-6F12B20036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5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2024-07-26T17:31:46Z</dcterms:created>
  <dcterms:modified xsi:type="dcterms:W3CDTF">2024-07-26T17:32:53Z</dcterms:modified>
</cp:coreProperties>
</file>