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0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E7079-EF10-A694-B125-68B9D019CC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5F7131-5D4C-77AC-96B8-49D1A01F5B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4EAC7-9616-8460-E84B-4DFD5C858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D960-F091-45F8-8785-F01FF1117732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154AF-4DC9-651A-BBA9-37F1A92D6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E7BAA-3037-EDD1-2312-A7913FB9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657EE-F1D8-4105-9348-E8ECE1134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25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F20DC-CF18-44B8-5314-0F5A4A94F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5BE8C-B9D4-F6DF-BA3F-A971BA6638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DC73A-F4B0-E796-04AF-BBC8EDA60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D960-F091-45F8-8785-F01FF1117732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99CC3-E2FB-26CD-EFA0-EF8717605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356BB1-666D-C706-526D-76246D8F5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657EE-F1D8-4105-9348-E8ECE1134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27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BF39F-DBB9-0C45-D436-7F8D5B0F4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6364C-B264-A091-7E52-123E9EB89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DA3C4-3F40-79C0-A825-E08928EA9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D960-F091-45F8-8785-F01FF1117732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2C716-7E76-2DDF-0194-F26B32AF2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899D6-0D3D-7E5A-71E0-199C67D17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657EE-F1D8-4105-9348-E8ECE1134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013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645A8-2529-1E90-D26B-599A162A0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DE265-9A78-19D1-1EDE-D2E85F29E5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008962-40C1-AFFE-38C7-9A43638230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E61CF1-F92D-DE7D-8785-71C1A6C0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D960-F091-45F8-8785-F01FF1117732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B62C6-BF0F-A607-718C-8104132DC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1C22B8-D5F6-0B47-6921-CFAB78B06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657EE-F1D8-4105-9348-E8ECE1134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73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CE956-6E52-7311-6152-E5D6F75D6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C574D4-2020-6328-A2FB-B7D142939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CBC113-5C11-AFB6-F59B-2E7F81856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5BBEA4-75C0-B652-E1F5-BF456749CC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210807-1B72-99FE-1404-F18C9E5FFD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02D589-2FF2-7F0B-662C-7D066B3D1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D960-F091-45F8-8785-F01FF1117732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88E371-09CB-8C70-118E-D70A91890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3A46CC-BA04-A93A-F3C6-E86B03FB5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657EE-F1D8-4105-9348-E8ECE1134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688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C1A33-D6B8-882A-2968-90582F334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B61254-2567-54F4-6953-06072FDEC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D960-F091-45F8-8785-F01FF1117732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5761CA-3FC6-67F8-5C2E-16FC2450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39CD94-E74B-33A4-31E3-282414E7A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657EE-F1D8-4105-9348-E8ECE1134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58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9605B1-F089-E5CF-A617-59B416376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D960-F091-45F8-8785-F01FF1117732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399FD5-05CF-E9A1-58F4-7ABF1417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2371C3-AE47-94BF-9711-02CB0B56D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657EE-F1D8-4105-9348-E8ECE1134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155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33672-C4CD-AE08-E3BF-862CFCDA6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6B789-5ED7-6260-31BB-EFEEDE0E7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DB206-45C4-211A-8752-7B790EA8D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DEFBA5-DD9B-DF19-A20E-A0A9853A5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D960-F091-45F8-8785-F01FF1117732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AD4F26-BF95-045B-A691-D979D8702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770D74-FC83-26C1-7ECF-3E0B1F581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657EE-F1D8-4105-9348-E8ECE1134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105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CC2DF-63DC-8EFA-B0E3-60C181EB7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85F40E-E99C-81F2-696A-600DF37E2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B56B4-D470-2D9D-6902-73D976F03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BF83F-1A07-06E9-C5F6-932499F3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D960-F091-45F8-8785-F01FF1117732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DB0DB3-7A5A-2C48-0025-A449ACF6B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3E295-2F3C-066E-7BF6-4DD34CC09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657EE-F1D8-4105-9348-E8ECE1134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202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AA133-3736-0EBE-E73E-EDF6C9D9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C60E5-D0DE-996A-F604-4209341AF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FEE6A-922A-1791-F3B4-D4F22F28A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D960-F091-45F8-8785-F01FF1117732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3DDFA-F652-FECB-A3BF-8FD6FA3F6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B0E55-5842-AD00-DE26-4F9189EF4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657EE-F1D8-4105-9348-E8ECE1134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377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76F558-FEB4-55D9-BE68-04AB46FA91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82F5C6-7BFE-0552-C7B2-D53C94F4C4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B3F99-430C-08C7-06EF-A73D982D9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1D960-F091-45F8-8785-F01FF1117732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59EA5-15F8-2EA7-3954-ED5287867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903D5-56E1-F294-668E-C871B77D7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657EE-F1D8-4105-9348-E8ECE1134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250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D40034-4AA2-8D44-670C-337C924ED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284E32-7BA2-90D8-9A6D-7A3A53A6A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51371-EEAB-591A-6DCC-00683C8E86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71D960-F091-45F8-8785-F01FF1117732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12CF2-4F43-6D1F-2C70-D034407A3E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B20B1-A2CD-4BA3-7C83-68FB32D15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D657EE-F1D8-4105-9348-E8ECE1134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3743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0">
            <a:extLst>
              <a:ext uri="{FF2B5EF4-FFF2-40B4-BE49-F238E27FC236}">
                <a16:creationId xmlns:a16="http://schemas.microsoft.com/office/drawing/2014/main" id="{7E48B852-124C-1AC7-19D6-50ABBDDFC1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046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1">
            <a:extLst>
              <a:ext uri="{FF2B5EF4-FFF2-40B4-BE49-F238E27FC236}">
                <a16:creationId xmlns:a16="http://schemas.microsoft.com/office/drawing/2014/main" id="{ECE8E8CD-0BC0-2300-4BA2-497D5BC07D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314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2">
            <a:extLst>
              <a:ext uri="{FF2B5EF4-FFF2-40B4-BE49-F238E27FC236}">
                <a16:creationId xmlns:a16="http://schemas.microsoft.com/office/drawing/2014/main" id="{8BF3B102-2E96-B327-26AC-DA35D44E65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471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3">
            <a:extLst>
              <a:ext uri="{FF2B5EF4-FFF2-40B4-BE49-F238E27FC236}">
                <a16:creationId xmlns:a16="http://schemas.microsoft.com/office/drawing/2014/main" id="{9AAE8C5A-B0E9-3545-267A-73A34764AD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773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4">
            <a:extLst>
              <a:ext uri="{FF2B5EF4-FFF2-40B4-BE49-F238E27FC236}">
                <a16:creationId xmlns:a16="http://schemas.microsoft.com/office/drawing/2014/main" id="{BCE3F102-0068-DD07-6F7B-7608DDAD4D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985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5">
            <a:extLst>
              <a:ext uri="{FF2B5EF4-FFF2-40B4-BE49-F238E27FC236}">
                <a16:creationId xmlns:a16="http://schemas.microsoft.com/office/drawing/2014/main" id="{ECC08F9C-1304-9D52-8017-FD22F360D7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952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6">
            <a:extLst>
              <a:ext uri="{FF2B5EF4-FFF2-40B4-BE49-F238E27FC236}">
                <a16:creationId xmlns:a16="http://schemas.microsoft.com/office/drawing/2014/main" id="{3495B8B6-AE99-5593-8C20-F4E3EEA9F2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41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7">
            <a:extLst>
              <a:ext uri="{FF2B5EF4-FFF2-40B4-BE49-F238E27FC236}">
                <a16:creationId xmlns:a16="http://schemas.microsoft.com/office/drawing/2014/main" id="{374C9928-00F9-5EA8-4AA8-604E04F289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238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8">
            <a:extLst>
              <a:ext uri="{FF2B5EF4-FFF2-40B4-BE49-F238E27FC236}">
                <a16:creationId xmlns:a16="http://schemas.microsoft.com/office/drawing/2014/main" id="{89745121-4A0A-69C9-DA6A-A2422D9015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222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9">
            <a:extLst>
              <a:ext uri="{FF2B5EF4-FFF2-40B4-BE49-F238E27FC236}">
                <a16:creationId xmlns:a16="http://schemas.microsoft.com/office/drawing/2014/main" id="{E475EBC9-63D6-716E-84DD-8F1E43F343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615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Bill Aumack</dc:creator>
  <cp:lastModifiedBy>Bill Aumack</cp:lastModifiedBy>
  <cp:revision>1</cp:revision>
  <dcterms:created xsi:type="dcterms:W3CDTF">2026-08-14T00:02:00Z</dcterms:created>
  <dcterms:modified xsi:type="dcterms:W3CDTF">2026-08-14T00:03:01Z</dcterms:modified>
</cp:coreProperties>
</file>