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77E3-3683-8A4E-F021-B1320EBF7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63AA1-2CEC-1E2C-4EDC-24E5AE666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BE0C5-30CC-1B50-C3EB-E900DEC7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D7F3A-77FF-D1F8-63A7-D6E4AB12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8C20-3581-0E09-610E-7CC607E7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7D52-C446-A891-5A13-C34EA469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E02C9-BE2D-1410-1A5B-8E3091FB4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93F1-10F9-ED15-6BB7-46B2E1DB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6CED-FB56-109A-51D2-F6AD4B8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CC5D-75B0-E155-7443-4ADCA6D5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61925-2691-55BF-8B38-0E0E30187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C254D-84BF-DDF7-B8A1-802E11A25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51E73-4613-7134-193B-068C8FA7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B8EB-B53E-BB4E-012A-D6F1D92F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654B9-ECE2-7556-4C2A-BC00A981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D88A-A16C-8974-A4E4-FC0E611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A5C6-8D4C-94A4-36D4-DC1BD730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A9F18-6669-625A-542B-4C6C1580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DD68-84C8-6DCE-FAFA-D773DF9A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28A39-E03E-D76A-BD9A-FCDAEE9C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A588-DB5D-C1F8-80CB-8B4A5298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FBAEC-FC6B-B5D9-472D-2DB6CC9B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2721D-F25C-1898-DEB2-854F9E4A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A913-24BF-1208-5656-A77BC9CA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413A-B18C-F243-412F-71F628BE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DB7D-033E-E98D-BD18-4D4CF1CF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20BD-C72C-2754-8FD2-EBFD72DCE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03D68-7AD7-BC7E-1FF4-E1054B841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1903-13AD-B928-56DF-649F7108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C0DC3-2CFE-87CD-E08E-A75EA137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E5638-FE9D-E7E3-B98A-68CE3D61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47F6-CCD3-DCAB-FFB7-3EF6EA8F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391D9-C57F-B136-BF4B-355844C01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E7F5B-3354-EC6F-CB6B-1CA8B67A3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A8A50-C3CF-D89E-B8D5-2C6EA12B9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6A6B7-4480-912D-99A8-F43C2B322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BF856-578F-8C74-F2B9-4D1F00FA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5DB03-5BF1-EAD1-EFB3-3B6BB8A2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A4034-03E8-68F6-367C-B08FBD9C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BBAC-F45F-8891-D797-6C489A3E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A31FF-F99F-8C5D-60F1-423B4340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7DD87-7574-B0D4-32F3-58F225ED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59701-223D-0FCC-E09C-5F9774B1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2180F-C38D-47AC-55EC-75D31AD1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16DE4-8694-8161-4B52-BAC88EED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D9390-C087-23D6-1E86-2E36AECA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7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8FE0-F0A8-C5E7-1F14-BBE07D3D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D5C9-7332-0CC6-4610-86F8EF21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E1E84-DAD5-F1EA-ED7C-4B89FB847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3C33A-718C-E5DA-A3E0-873979C1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03D42-1259-EBD5-9B62-8ED0F917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57946-FD61-DFDF-E6DD-BE924C51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145B-023A-4649-DE32-C412EF2B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69DA2-C1BF-52E4-18F6-6CE0FD4E6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7C33-3263-AA1D-82E2-8006A456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C9305-7A0A-DEEE-40AB-146176E4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B354-8DD7-ED24-AFB6-4966CE18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04003-28A2-AAB3-60E3-C7505504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624661-A0C7-A9D3-C09A-31164093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7BC4-CF0C-CCFB-206E-EFE66A12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6624-794B-69DD-A7BF-945616F12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B091-AD55-412C-828D-B02BD81B543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15A1B-DA2F-ADB7-2E2C-D1C0EAD33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20DCD-4A9B-E098-8CC2-52CE56D1F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4DD0-8115-4798-AEF5-211D7A57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4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8DE4CE6-77F3-C450-0008-7EB4BA5AC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032615E-E2AD-65AA-CB02-B1A8615E5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5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0CCEB32-2957-F213-31C3-C4B68C54B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61C2057-EE01-A73C-ED8C-E145AEB217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0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D50FD7F-4A7D-9848-17D3-2E4C0B42C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6B9C2D9-63A3-4DF8-A9C7-819BFCF3D0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2022-10-21T04:02:06Z</dcterms:created>
  <dcterms:modified xsi:type="dcterms:W3CDTF">2022-10-21T04:02:26Z</dcterms:modified>
</cp:coreProperties>
</file>