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E2B3D-D579-941F-B7D9-469CBED27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D9F9F-1C09-C29B-C71B-B2455DC13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A9237-7F21-3202-4441-CFEE3554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9377-E1FF-4537-B66E-7A1758DE4BF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7EA2-D34F-8A96-7578-10FFA216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3AC3C-D199-4609-59ED-A82590D3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CB8-6A49-47A4-84E7-5E475FF6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9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7A83-7CF0-EA73-2D8B-99BE8A06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9D600-E617-A6CD-0A9D-858824C94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84B46-DBA1-0EF2-9611-3228EB4F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9377-E1FF-4537-B66E-7A1758DE4BF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4B714-7C87-9F41-25FA-2A4E3E5B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0AADF-A1CA-6340-877F-A631B2AA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CB8-6A49-47A4-84E7-5E475FF6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2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0D355-04DB-1951-F4E7-92095CC65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91AE5-6709-342E-DAFB-D31637458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B065-6324-2604-762B-233452F6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9377-E1FF-4537-B66E-7A1758DE4BF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20F16-17C7-C592-D0FA-C2D715E9D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FEE3F-7664-AF7B-A759-D75BB9E1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CB8-6A49-47A4-84E7-5E475FF6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EAFD-254A-6A6D-1682-DDF293F3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3BB7A-3126-A42C-96CE-C2550086D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A0AE2-CDFE-62E5-E511-05A36334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9377-E1FF-4537-B66E-7A1758DE4BF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6155D-A017-D5EC-BC2F-51538865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49CC5-06EC-3945-D142-7EEFBC02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CB8-6A49-47A4-84E7-5E475FF6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4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0C18A-B752-400B-0B4B-69707ECE0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FEED4-D0C3-0BE5-0414-21C5AB35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BD059-8330-44D3-1ACF-B5E0316C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9377-E1FF-4537-B66E-7A1758DE4BF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F8D7A-6FE7-5379-78E0-B86243C0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703F4-B09C-C171-EE2D-8D9839DC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CB8-6A49-47A4-84E7-5E475FF6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0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EC972-202D-7D95-0AAA-4229CCED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98207-4552-ABC7-C3D7-F0E7B22EF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8DBFE-3FB2-2A88-CF30-D880A51C1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449B3-5F20-06C9-6248-AAD9625A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9377-E1FF-4537-B66E-7A1758DE4BF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18070-52A7-54C9-95D3-CADCEDD6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03DA5-899E-E363-9E88-46FF4425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CB8-6A49-47A4-84E7-5E475FF6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3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A51E6-1D62-2F0A-E28E-BD723A09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EC7FF-F435-0B7A-E764-A67DE635B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1F6C8-A194-25E6-D4D9-A36AA3284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C60EB-55FE-4C9D-CBDA-63CCFD5E8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475E7-D58B-D372-F408-7D445B0CA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47966A-F15C-A13F-B408-BD952804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9377-E1FF-4537-B66E-7A1758DE4BF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5F881-0B71-5ECD-F2FF-10EF9E3A9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2909EF-D8AE-0497-7763-A2554C8C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CB8-6A49-47A4-84E7-5E475FF6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5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8D60-B363-A16D-59A4-DE3D5374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74396-01A0-4B08-0B90-24E20A87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9377-E1FF-4537-B66E-7A1758DE4BF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3CF12-B63B-0FF5-D89B-CBB3E481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0CDFE-B634-C855-E0A0-B62DC96C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CB8-6A49-47A4-84E7-5E475FF6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0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DF278-1FF1-B6B1-37C1-B135496B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9377-E1FF-4537-B66E-7A1758DE4BF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AE264-A1E7-27B1-29E1-F343FADC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74A4F-7901-EE53-8813-183F7ED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CB8-6A49-47A4-84E7-5E475FF6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1BF8-8D23-1097-7E06-00B1A5BF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1733A-6C2E-6935-FDCB-231FA4D76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38AD1-7029-7217-22A1-D3054DFFD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CDC2B-756F-B5AF-F47D-87B00585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9377-E1FF-4537-B66E-7A1758DE4BF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8B00C-14CF-6168-B293-BDF50944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BEA73-947D-4BA4-1CDF-6D9CA470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CB8-6A49-47A4-84E7-5E475FF6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6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FFFFF-DD57-D748-D4D9-33734CF2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84A883-3B0A-33ED-4FFF-D6985F33C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53443-FE1D-AF9C-BAFF-934D8B0B3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791E9-57EA-611B-491D-DDC9EEC7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9377-E1FF-4537-B66E-7A1758DE4BF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2403F-8355-D8A1-496A-46E06A532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A4CB6-53EF-393E-0D17-D6E9114A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CB8-6A49-47A4-84E7-5E475FF6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4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B58AD-34BF-EA6E-64E5-D3270A9D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5275E-A6B5-57A0-7DA6-AA360AD26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4477E-7443-69B7-C8EC-FD757BA72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859377-E1FF-4537-B66E-7A1758DE4BF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4E36B-6FA8-8CCA-CC12-2DA5C5DA3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C5770-9CE8-28B5-BF44-18C8C77DE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A85CB8-6A49-47A4-84E7-5E475FF67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77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1B0AA928-6691-0196-68FF-EEC75FDD00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2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34A0992-FDF1-5C18-E840-D70B985394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0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2597D631-FA2A-2473-4EAB-2E586EB307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AAD78310-7E41-5889-4F4F-573535D499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6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D2B3ED46-7AF4-81E5-AF78-83C432C760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C7E09CB6-0E16-8FC2-1426-DBBD3212C9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5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C30E89F9-F32A-5C8C-3C79-D3FD24A699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4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31A8B586-EBBD-4A54-5FE1-60EAF19F7B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9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DA4E4134-A321-7057-5E00-8BE8997AA2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7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2024-08-09T04:16:02Z</dcterms:created>
  <dcterms:modified xsi:type="dcterms:W3CDTF">2024-08-09T04:20:11Z</dcterms:modified>
</cp:coreProperties>
</file>