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540CC3-D773-4F03-88BA-FD86FE0A8893}" v="1" dt="2024-06-21T20:40:53.0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na Hall" userId="5049ba59-bf69-4c7f-8e4e-3a575af6d79d" providerId="ADAL" clId="{F3540CC3-D773-4F03-88BA-FD86FE0A8893}"/>
    <pc:docChg chg="delSld">
      <pc:chgData name="Gina Hall" userId="5049ba59-bf69-4c7f-8e4e-3a575af6d79d" providerId="ADAL" clId="{F3540CC3-D773-4F03-88BA-FD86FE0A8893}" dt="2024-06-21T20:40:57.404" v="0" actId="2696"/>
      <pc:docMkLst>
        <pc:docMk/>
      </pc:docMkLst>
      <pc:sldChg chg="del">
        <pc:chgData name="Gina Hall" userId="5049ba59-bf69-4c7f-8e4e-3a575af6d79d" providerId="ADAL" clId="{F3540CC3-D773-4F03-88BA-FD86FE0A8893}" dt="2024-06-21T20:40:57.404" v="0" actId="2696"/>
        <pc:sldMkLst>
          <pc:docMk/>
          <pc:sldMk cId="1885260476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2832A-648A-FEDA-FF88-C3F1A2CCE7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3F5480-D4F2-0988-B737-7842B28612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7DFEA7-EBCE-998C-7A19-7431423C5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D8977-95C7-7C5B-DD59-294FFF220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7BB2C-F84E-A1A9-E9F2-BC74B601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097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632DD-08B4-B14E-82D0-6915F5959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080968-FA06-2AFB-58EF-BD57B8CF57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3C09A-21B8-13E2-B11B-24E1C5B08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DB453-F6FE-8C79-C8EF-BE878A051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82AFE-8804-F97F-B166-D553CDB28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6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220FEF-8D1C-66FE-C993-A4E0D5E2BE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27E0A2-6668-93E7-36C9-F6FC2C5210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CC28B-102A-B19F-F2A4-A1D16F99E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AA0B5-816F-AB12-B39B-43905F29E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A27027-584B-19D3-89CC-DA851C31D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863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F7B67-265B-4CAA-D49A-3393CE04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CD44C-6A8D-CBC0-96AB-D50431157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C0791-5FD4-1168-570D-48D3314DD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9D4D9-9187-D294-9489-DCBF7B9D7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2EBAB-2FE6-2E8F-8AD3-D4D84AF42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018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64763-4219-4389-4BE9-1140A5D54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EDD4FC-9381-6003-70DC-853FDA172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0470A9-25B0-9AA8-7013-93E297BDB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0E61A-84C5-CD00-4CC7-285D9DA87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43C91-5A64-82C6-DC46-EC64FCA4F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403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17137-C5F9-B27C-0CAF-441731FE8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72612-8121-7998-4A76-0D41F15B65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EA63AE-5643-2829-EB9A-808A2F1C0F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89F38A-C223-23C4-017B-082064AB9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05EF9C-711F-B372-F1E7-D44FB56DC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797493-D022-EB2B-8009-CC0252BBB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294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BEC97-BC8B-F754-C8A6-4557BC2CF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938365-1F40-C1E6-4571-9E1E666DCA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A38E00-6ED4-AB8A-ECD5-B015835A2E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11DEDE-BC6A-F874-8D6D-DBB252CDA1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18DF92-65DA-45A4-E7D6-ADA3AD661C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FDB8C4-7720-1109-DCF9-B8EC8196B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5FCDF3-A9FB-0AA3-26AE-79E077C97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E95610-01C9-FC9C-C121-460EA09BF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478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C0842-4B89-5FBF-E0C4-AB04175C3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507116-91E9-040A-A073-B8EFA31E6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490778-7733-E2DA-C1AA-1E0228983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A9E990-2468-5DBD-8111-591EC92A4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383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D339B9-DDC3-EC7A-A897-E664CDD9B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5BC289-C1BA-561C-E1B5-3643D0F6B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3B40C-81B1-3C2B-C677-18EA837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3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DA254-BB3C-DF2B-F608-C9FB08AC8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FF936-F01C-02DC-BFDA-90DD2C397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E1AEC8-DDCB-1EF8-72A9-82E737A48A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45C77B-6466-31DC-5C82-AF9D811FD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2FD0C7-630D-0525-8F57-05D54EE1C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E99FB3-6066-9F2A-FC0A-15A819C12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597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80314-7E9A-281D-8A1D-B07F5E776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9E8544-C90D-4440-D336-9975073275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D2658E-1E9C-F4C6-06FD-27359FF2C5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5BA6CE-23E4-EF74-897A-6E18E8C6E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85F8A5-66B2-AC81-A418-93C293119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949732-3262-9BBE-5576-963DE3266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847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26602F-7015-CD78-27D7-AA45E5A04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29673C-793A-2567-239D-ACFDA7B3C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835B8-F9FE-6D7A-9160-4A61511FA3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36A8F-D98D-EEBA-33CC-3C9F0CA491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9BF13-A837-688D-75AA-16675E320C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67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27D255C5-1D84-4974-9422-8E5FA6F0F38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369"/>
          <a:stretch/>
        </p:blipFill>
        <p:spPr>
          <a:xfrm>
            <a:off x="0" y="0"/>
            <a:ext cx="12192000" cy="216926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80DFFAD-83CE-4CB4-A7CB-C31CC3593100}"/>
              </a:ext>
            </a:extLst>
          </p:cNvPr>
          <p:cNvSpPr txBox="1"/>
          <p:nvPr/>
        </p:nvSpPr>
        <p:spPr>
          <a:xfrm>
            <a:off x="1451256" y="2188220"/>
            <a:ext cx="928948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TITLE TEXT, NAME OF MINISTRY, OR EVENT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016B931-FFB0-4F40-9C7F-A204C350A420}"/>
              </a:ext>
            </a:extLst>
          </p:cNvPr>
          <p:cNvSpPr txBox="1"/>
          <p:nvPr/>
        </p:nvSpPr>
        <p:spPr>
          <a:xfrm>
            <a:off x="4206473" y="5806381"/>
            <a:ext cx="39022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Narrow" panose="020B0606020202030204" pitchFamily="34" charset="0"/>
              </a:rPr>
              <a:t>Name</a:t>
            </a:r>
            <a:r>
              <a:rPr lang="en-US" sz="2000" dirty="0">
                <a:latin typeface="Arial Narrow" panose="020B0606020202030204" pitchFamily="34" charset="0"/>
              </a:rPr>
              <a:t> and email for the person in charge or a web address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3315CD-F4B5-4451-AEE2-7F6FCDF5926F}"/>
              </a:ext>
            </a:extLst>
          </p:cNvPr>
          <p:cNvSpPr txBox="1"/>
          <p:nvPr/>
        </p:nvSpPr>
        <p:spPr>
          <a:xfrm>
            <a:off x="2397403" y="2899955"/>
            <a:ext cx="7397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rial Black" panose="020B0A04020102020204" pitchFamily="34" charset="0"/>
              </a:rPr>
              <a:t> </a:t>
            </a:r>
            <a:r>
              <a:rPr lang="en-US" sz="3600" dirty="0">
                <a:latin typeface="Arial Black" panose="020B0A04020102020204" pitchFamily="34" charset="0"/>
              </a:rPr>
              <a:t>MORE INFORMATION HERE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D35CC6C-2A85-41FA-9788-84ADDD2BEBF8}"/>
              </a:ext>
            </a:extLst>
          </p:cNvPr>
          <p:cNvSpPr txBox="1"/>
          <p:nvPr/>
        </p:nvSpPr>
        <p:spPr>
          <a:xfrm>
            <a:off x="3993310" y="5488325"/>
            <a:ext cx="42053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rial Black" panose="020B0A04020102020204" pitchFamily="34" charset="0"/>
              </a:rPr>
              <a:t> CONTACT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BAC7AEC-DAF6-4241-A366-CBF0218E0FB6}"/>
              </a:ext>
            </a:extLst>
          </p:cNvPr>
          <p:cNvSpPr txBox="1"/>
          <p:nvPr/>
        </p:nvSpPr>
        <p:spPr>
          <a:xfrm>
            <a:off x="3082511" y="3984588"/>
            <a:ext cx="67120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Details, or something you want to HIGHLIGHT!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AA6D7D1-7E42-4988-A588-E0AC2831A51B}"/>
              </a:ext>
            </a:extLst>
          </p:cNvPr>
          <p:cNvCxnSpPr/>
          <p:nvPr/>
        </p:nvCxnSpPr>
        <p:spPr>
          <a:xfrm>
            <a:off x="885216" y="5384698"/>
            <a:ext cx="10544783" cy="0"/>
          </a:xfrm>
          <a:prstGeom prst="line">
            <a:avLst/>
          </a:prstGeom>
          <a:ln w="44450">
            <a:solidFill>
              <a:srgbClr val="004AA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2742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36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Arial Black</vt:lpstr>
      <vt:lpstr>Arial Narrow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Gina Hall</dc:creator>
  <cp:lastModifiedBy>Gina Hall</cp:lastModifiedBy>
  <cp:revision>4</cp:revision>
  <dcterms:created xsi:type="dcterms:W3CDTF">2024-06-21T20:37:16Z</dcterms:created>
  <dcterms:modified xsi:type="dcterms:W3CDTF">2024-06-21T20:41:01Z</dcterms:modified>
</cp:coreProperties>
</file>