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E5996-4928-4B9C-88C7-135DED7CFB3E}" v="1" dt="2024-06-21T20:40:14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Hall" userId="5049ba59-bf69-4c7f-8e4e-3a575af6d79d" providerId="ADAL" clId="{A15E5996-4928-4B9C-88C7-135DED7CFB3E}"/>
    <pc:docChg chg="delSld">
      <pc:chgData name="Gina Hall" userId="5049ba59-bf69-4c7f-8e4e-3a575af6d79d" providerId="ADAL" clId="{A15E5996-4928-4B9C-88C7-135DED7CFB3E}" dt="2024-06-21T20:40:18.034" v="0" actId="2696"/>
      <pc:docMkLst>
        <pc:docMk/>
      </pc:docMkLst>
      <pc:sldChg chg="del">
        <pc:chgData name="Gina Hall" userId="5049ba59-bf69-4c7f-8e4e-3a575af6d79d" providerId="ADAL" clId="{A15E5996-4928-4B9C-88C7-135DED7CFB3E}" dt="2024-06-21T20:40:18.034" v="0" actId="2696"/>
        <pc:sldMkLst>
          <pc:docMk/>
          <pc:sldMk cId="267647640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832A-648A-FEDA-FF88-C3F1A2CC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F5480-D4F2-0988-B737-7842B286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FEA7-EBCE-998C-7A19-7431423C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977-95C7-7C5B-DD59-294FFF22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BB2C-F84E-A1A9-E9F2-BC74B601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32DD-08B4-B14E-82D0-6915F595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0968-FA06-2AFB-58EF-BD57B8CF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C09A-21B8-13E2-B11B-24E1C5B0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453-F6FE-8C79-C8EF-BE878A05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2AFE-8804-F97F-B166-D553CD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20FEF-8D1C-66FE-C993-A4E0D5E2B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E0A2-6668-93E7-36C9-F6FC2C52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C28B-102A-B19F-F2A4-A1D16F99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A0B5-816F-AB12-B39B-43905F29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7027-584B-19D3-89CC-DA851C31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B67-265B-4CAA-D49A-3393CE0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D44C-6A8D-CBC0-96AB-D5043115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0791-5FD4-1168-570D-48D3314D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D4D9-9187-D294-9489-DCBF7B9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EBAB-2FE6-2E8F-8AD3-D4D84AF4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763-4219-4389-4BE9-1140A5D5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D4FC-9381-6003-70DC-853FDA17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70A9-25B0-9AA8-7013-93E297BD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61A-84C5-CD00-4CC7-285D9DA8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3C91-5A64-82C6-DC46-EC64FCA4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7137-C5F9-B27C-0CAF-441731F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2612-8121-7998-4A76-0D41F15B6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A63AE-5643-2829-EB9A-808A2F1C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F38A-C223-23C4-017B-082064A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5EF9C-711F-B372-F1E7-D44FB56D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97493-D022-EB2B-8009-CC0252BB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EC97-BC8B-F754-C8A6-4557BC2C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8365-1F40-C1E6-4571-9E1E666D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8E00-6ED4-AB8A-ECD5-B015835A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1DEDE-BC6A-F874-8D6D-DBB252CD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8DF92-65DA-45A4-E7D6-ADA3AD66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DB8C4-7720-1109-DCF9-B8EC819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FCDF3-A9FB-0AA3-26AE-79E077C9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5610-01C9-FC9C-C121-460EA09B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0842-4B89-5FBF-E0C4-AB04175C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07116-91E9-040A-A073-B8EFA31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90778-7733-E2DA-C1AA-1E022898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9E990-2468-5DBD-8111-591EC92A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39B9-DDC3-EC7A-A897-E664CDD9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BC289-C1BA-561C-E1B5-3643D0F6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B40C-81B1-3C2B-C677-18EA837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A254-BB3C-DF2B-F608-C9FB08AC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F936-F01C-02DC-BFDA-90DD2C39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1AEC8-DDCB-1EF8-72A9-82E737A4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C77B-6466-31DC-5C82-AF9D811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FD0C7-630D-0525-8F57-05D54EE1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9FB3-6066-9F2A-FC0A-15A819C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0314-7E9A-281D-8A1D-B07F5E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8544-C90D-4440-D336-997507327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658E-1E9C-F4C6-06FD-27359FF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BA6CE-23E4-EF74-897A-6E18E8C6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F8A5-66B2-AC81-A418-93C29311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9732-3262-9BBE-5576-963DE326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6602F-7015-CD78-27D7-AA45E5A0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673C-793A-2567-239D-ACFDA7B3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5B8-F9FE-6D7A-9160-4A61511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6A8F-D98D-EEBA-33CC-3C9F0CA49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BF13-A837-688D-75AA-16675E32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3578739-9810-4AC3-8D8A-BA66BE0B910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85"/>
          <a:stretch/>
        </p:blipFill>
        <p:spPr>
          <a:xfrm>
            <a:off x="0" y="4669276"/>
            <a:ext cx="12192000" cy="218872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44099" y="553457"/>
            <a:ext cx="6015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Event </a:t>
            </a:r>
            <a:r>
              <a:rPr lang="en-US" sz="4800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</a:t>
            </a:r>
            <a:r>
              <a:rPr lang="en-US" sz="4800" dirty="0">
                <a:latin typeface="Arial Black" panose="020B0A04020102020204" pitchFamily="34" charset="0"/>
              </a:rPr>
              <a:t>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4099" y="1239201"/>
            <a:ext cx="60150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latin typeface="Arial Narrow" panose="020B0606020202030204" pitchFamily="34" charset="0"/>
              </a:rPr>
              <a:t>Details here (target audience)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44099" y="2188724"/>
            <a:ext cx="509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 Light" panose="020F0302020204030204" pitchFamily="34" charset="0"/>
                <a:ea typeface="Lato" panose="020F0502020204030203" pitchFamily="34" charset="0"/>
                <a:cs typeface="Lato" panose="020F0502020204030203" pitchFamily="34" charset="0"/>
              </a:rPr>
              <a:t>Use this space for the specifics: Date, time location, contact info, cost, etc.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BFA622-5DB8-4501-BC48-F94F8EE1A364}"/>
              </a:ext>
            </a:extLst>
          </p:cNvPr>
          <p:cNvSpPr/>
          <p:nvPr/>
        </p:nvSpPr>
        <p:spPr>
          <a:xfrm>
            <a:off x="554477" y="865762"/>
            <a:ext cx="4464995" cy="39883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E2F803-04AB-4264-AD6C-731F3247B4AB}"/>
              </a:ext>
            </a:extLst>
          </p:cNvPr>
          <p:cNvSpPr txBox="1"/>
          <p:nvPr/>
        </p:nvSpPr>
        <p:spPr>
          <a:xfrm>
            <a:off x="1401086" y="2564089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885260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Arial Black</vt:lpstr>
      <vt:lpstr>Arial Narrow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3</cp:revision>
  <dcterms:created xsi:type="dcterms:W3CDTF">2024-06-21T20:37:16Z</dcterms:created>
  <dcterms:modified xsi:type="dcterms:W3CDTF">2024-06-21T20:40:20Z</dcterms:modified>
</cp:coreProperties>
</file>