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0036-C662-47E6-85BC-DD1EE5C97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C1D12F-1ACB-4997-A0D3-C30B3F027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36E58-1DE0-46F1-B85F-E9684BBB2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2C6-8E39-4AF5-A7AF-6410C2E9DDD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DC1F3-20E3-45F0-AF19-6D255144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6BD20-3CDF-4412-82B4-13F5CE4E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CBC8-9CCE-4964-9DA8-FB1C8C65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7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4B4F3-D13E-4CA6-8576-7C148521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FD5E29-6E1E-4E32-879F-97420713B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68781-75CA-470E-963C-1CC6A3D0D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2C6-8E39-4AF5-A7AF-6410C2E9DDD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004C2-F175-4EF1-BA1E-6859EC65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D7246-861D-4790-A6A8-105BB14B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CBC8-9CCE-4964-9DA8-FB1C8C65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4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FDAB1-7F03-409F-9ADC-A354BA26E6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2B03D-5ED9-43FA-85E6-6CDA2FF16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A85D7-0FC1-48B9-9F92-A689F5F3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2C6-8E39-4AF5-A7AF-6410C2E9DDD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E8D91-64AB-432A-995B-6075865D2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6BC86-FB08-45FE-A4B5-A49F5C09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CBC8-9CCE-4964-9DA8-FB1C8C65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5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4743B-692D-40CC-86A4-E71D4B32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03D2C-E0AF-469A-9C8A-FE71BEBDB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52B5C-AC60-4292-845B-E7B4494B0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2C6-8E39-4AF5-A7AF-6410C2E9DDD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15F0F-23E5-4A36-A6CC-81E7F9CDA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AD666-91C9-4E99-93C9-A0D72A565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CBC8-9CCE-4964-9DA8-FB1C8C65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45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72B62-2CA4-40C4-BBFC-F95DFB12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4EDDF-ACA8-485E-8129-A0A84E138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0962C-600C-4F21-ABD8-9753C6F4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2C6-8E39-4AF5-A7AF-6410C2E9DDD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0ADD1-E615-4D50-9631-94654C782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7532-A2F1-4666-953B-BB6B1B42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CBC8-9CCE-4964-9DA8-FB1C8C65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1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4AE99-4512-43F2-BD28-3BE20050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647D8-9C4D-4324-97E2-4E727C4E5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5C677-AD30-4A40-AD27-16F12D31F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23218-3CB7-4427-91B3-55276773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2C6-8E39-4AF5-A7AF-6410C2E9DDD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92674-C379-417B-83AF-A41EC3196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E0878-C549-4FE8-9C22-B206A94B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CBC8-9CCE-4964-9DA8-FB1C8C65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70DC-F101-4BD7-B156-12719F65E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535D3-593A-4414-9441-5BFDF8609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D4F39-E961-4E74-BCC8-4F73F7B8A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B0B83E-480F-436D-97CD-CFE13E5295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360F6A-DFC3-4014-BD64-FBB654FAD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57B678-C6AF-43F5-BECC-340094BB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2C6-8E39-4AF5-A7AF-6410C2E9DDD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8A386-AFDC-47BD-A372-8170A381B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BA42F2-8F69-4947-BF4B-3207575A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CBC8-9CCE-4964-9DA8-FB1C8C65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7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1118F-07B3-4F47-B948-E59E1B63F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1D07-7D9D-4637-BEA1-A7EB5DD06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2C6-8E39-4AF5-A7AF-6410C2E9DDD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D32FE-1638-46C5-BE0B-92C5941A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4B8DE-9CC7-4653-914B-F8435733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CBC8-9CCE-4964-9DA8-FB1C8C65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56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9B5B92-8E30-46E4-8FC0-4EB083F6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2C6-8E39-4AF5-A7AF-6410C2E9DDD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3D8F9-FB83-4957-8252-439C11641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12802-EDB4-4D59-AD27-FFC2621C4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CBC8-9CCE-4964-9DA8-FB1C8C65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0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0532-8DCC-4439-ADBC-2F0AD3D03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24D29-7991-4ABD-93D8-C69438D23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B9847-1471-4F2E-B959-4F4CCC4AC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DA96B-13F3-465B-96B2-CC4CDBA53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2C6-8E39-4AF5-A7AF-6410C2E9DDD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F8064-B750-4F3D-ACAE-9C3637C5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3C2DF-3334-423D-89C2-6285E0FF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CBC8-9CCE-4964-9DA8-FB1C8C65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8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CFDCD-94C9-4AC3-9994-ABA3A636E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0B7E00-045A-4517-AA32-95B112E95F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9800B9-F9CC-42ED-A4C9-81330138B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46DA6-F4AF-46AD-B265-3827A56EA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2C6-8E39-4AF5-A7AF-6410C2E9DDD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E6E77-01BA-4038-BEEF-BF4A65D5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FB651-18C1-4451-A550-84800EF6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CBC8-9CCE-4964-9DA8-FB1C8C65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1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B3C586-8F57-4922-83AA-B5E3BDF77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59F67-9D8F-4C5C-ADFA-362FDE179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32BC1-71F9-4472-8CC6-E3A7F1079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7D2C6-8E39-4AF5-A7AF-6410C2E9DDD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46443-A4BF-43E9-8746-BF6358089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CCAD8-02F9-4CCB-8142-D54977FF7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7CBC8-9CCE-4964-9DA8-FB1C8C65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7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B0C101-895C-4080-B6D2-6B24C1BC2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23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D693AC-90E5-4D0F-82BF-877B620FF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13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779C8-8221-4C06-9C74-1195214DB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9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AEF98F-34D6-4BF6-91C4-4440B4F37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15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DFDE1-E9A3-417A-8BA8-4B30A13F6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2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78BEA8-3159-4D67-A81C-3224A74A3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9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959E9-A3BE-4E57-B55A-E1E6466EC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85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6B2C3-62FD-4E65-81E1-EDB4115BF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31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D6D21-D8CE-418E-BD7B-241AE247C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5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A2245-2048-4FE3-9719-A3B348522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1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D8EC9-4A1C-4BAA-B650-A01E06C0F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91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C2C99-BEAD-4F19-BDEE-0C929A74E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22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E1C25-0EFE-41AD-9DBE-EF2B67220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44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D9202-489C-4462-BAB0-7DF6A2DBC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39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396D5-2967-47D4-BD42-DBE8BE6FE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7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FDDFA7-6BEA-47B7-855B-7998E7E93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35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895599"/>
            <a:ext cx="121920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22" b="79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491" b="22641"/>
          <a:stretch/>
        </p:blipFill>
        <p:spPr>
          <a:xfrm>
            <a:off x="0" y="4675517"/>
            <a:ext cx="12192000" cy="21824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881" y="197275"/>
            <a:ext cx="419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Organization Name 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881" y="435012"/>
            <a:ext cx="721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C6F16"/>
                </a:solidFill>
                <a:latin typeface="Ubuntu" panose="020B0504030602030204" pitchFamily="34" charset="0"/>
              </a:rPr>
              <a:t>Event </a:t>
            </a:r>
            <a:r>
              <a:rPr lang="en-US" sz="4800" dirty="0">
                <a:solidFill>
                  <a:srgbClr val="FC6F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</a:t>
            </a:r>
            <a:r>
              <a:rPr lang="en-US" sz="4800" dirty="0">
                <a:solidFill>
                  <a:srgbClr val="FC6F16"/>
                </a:solidFill>
                <a:latin typeface="Ubuntu" panose="020B0504030602030204" pitchFamily="34" charset="0"/>
              </a:rPr>
              <a:t>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882" y="1056187"/>
            <a:ext cx="8312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C6F16"/>
                </a:solidFill>
                <a:latin typeface="Century Gothic" panose="020B0502020202020204" pitchFamily="34" charset="0"/>
              </a:rPr>
              <a:t>Details here (target audience)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77" y="2131106"/>
            <a:ext cx="509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Use this space for the specifics: Date, time location, contact info, cost, etc. </a:t>
            </a:r>
          </a:p>
        </p:txBody>
      </p:sp>
    </p:spTree>
    <p:extLst>
      <p:ext uri="{BB962C8B-B14F-4D97-AF65-F5344CB8AC3E}">
        <p14:creationId xmlns:p14="http://schemas.microsoft.com/office/powerpoint/2010/main" val="1885260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68842-BFF3-4B1A-9833-6809A777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46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21" b="25803"/>
          <a:stretch/>
        </p:blipFill>
        <p:spPr>
          <a:xfrm>
            <a:off x="1" y="4131733"/>
            <a:ext cx="12192000" cy="2731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91"/>
          <a:stretch/>
        </p:blipFill>
        <p:spPr>
          <a:xfrm>
            <a:off x="0" y="-32007"/>
            <a:ext cx="12191999" cy="13800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1889" y="1358663"/>
            <a:ext cx="3973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en-US" sz="2800" dirty="0"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94688" y="2189587"/>
            <a:ext cx="3514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Narrow" panose="020B0606020202030204" pitchFamily="34" charset="0"/>
              </a:rPr>
              <a:t>Use this space for all of the details about your event. Date, time, cost, location, who is able to participate, etc.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94688" y="3761910"/>
            <a:ext cx="251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0648" y="4131733"/>
            <a:ext cx="2745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Narrow" panose="020B0606020202030204" pitchFamily="34" charset="0"/>
              </a:rPr>
              <a:t>Use this space for contact email and or phone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232" y="428423"/>
            <a:ext cx="655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MINISTRY OR EVENT NAME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17763" y="2842429"/>
            <a:ext cx="3686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Drop photo here</a:t>
            </a:r>
          </a:p>
          <a:p>
            <a:pPr algn="ctr"/>
            <a:r>
              <a:rPr lang="en-US" b="1" i="1" dirty="0"/>
              <a:t>Dimensions (4x6)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993467" y="2037775"/>
            <a:ext cx="4622800" cy="0"/>
          </a:xfrm>
          <a:prstGeom prst="line">
            <a:avLst/>
          </a:prstGeom>
          <a:ln w="57150">
            <a:solidFill>
              <a:srgbClr val="357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774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21" b="25803"/>
          <a:stretch/>
        </p:blipFill>
        <p:spPr>
          <a:xfrm>
            <a:off x="1" y="4131733"/>
            <a:ext cx="12192000" cy="2731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91"/>
          <a:stretch/>
        </p:blipFill>
        <p:spPr>
          <a:xfrm>
            <a:off x="0" y="-32007"/>
            <a:ext cx="12191999" cy="13800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1667" y="1372798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Lenten Fish Dinner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5449" y="2290842"/>
            <a:ext cx="351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Friday, February 16th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6697" y="3064247"/>
            <a:ext cx="4790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Tickets Sold at the Door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94688" y="3499989"/>
            <a:ext cx="485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Narrow" panose="020B0606020202030204" pitchFamily="34" charset="0"/>
              </a:rPr>
              <a:t>$9 for Tilapia with Rice Pilaf and Vegetables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208" y="366277"/>
            <a:ext cx="655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Knights of Columbus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1899" y="1514555"/>
            <a:ext cx="5486400" cy="3657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17763" y="2842429"/>
            <a:ext cx="3686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Drop photo here</a:t>
            </a:r>
          </a:p>
          <a:p>
            <a:pPr algn="ctr"/>
            <a:r>
              <a:rPr lang="en-US" b="1" i="1" dirty="0"/>
              <a:t>Dimensions (4x6)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993467" y="2037775"/>
            <a:ext cx="4622800" cy="0"/>
          </a:xfrm>
          <a:prstGeom prst="line">
            <a:avLst/>
          </a:prstGeom>
          <a:ln w="57150">
            <a:solidFill>
              <a:srgbClr val="357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7C58103-391E-4347-9486-BC74B3E0760A}"/>
              </a:ext>
            </a:extLst>
          </p:cNvPr>
          <p:cNvSpPr txBox="1"/>
          <p:nvPr/>
        </p:nvSpPr>
        <p:spPr>
          <a:xfrm>
            <a:off x="7194688" y="2722359"/>
            <a:ext cx="3514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Narrow" panose="020B0606020202030204" pitchFamily="34" charset="0"/>
              </a:rPr>
              <a:t>5:00pm-7:00pm in the Social Hall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FC28A-8532-4E05-A687-5F8E48D66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510090"/>
            <a:ext cx="5486400" cy="36620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3860C1-E3D5-48BC-BAED-EEE7D365513A}"/>
              </a:ext>
            </a:extLst>
          </p:cNvPr>
          <p:cNvSpPr txBox="1"/>
          <p:nvPr/>
        </p:nvSpPr>
        <p:spPr>
          <a:xfrm>
            <a:off x="7185810" y="3871103"/>
            <a:ext cx="485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Narrow" panose="020B0606020202030204" pitchFamily="34" charset="0"/>
              </a:rPr>
              <a:t>$4 for Macaroni and Cheese with Fries and Fruit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DC847-2DC1-4CB1-826E-0F6336D51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28" y="180078"/>
            <a:ext cx="992979" cy="9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3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051800" y="0"/>
            <a:ext cx="4140199" cy="821268"/>
          </a:xfrm>
          <a:prstGeom prst="rect">
            <a:avLst/>
          </a:prstGeom>
          <a:solidFill>
            <a:srgbClr val="A22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85"/>
          <a:stretch/>
        </p:blipFill>
        <p:spPr>
          <a:xfrm>
            <a:off x="0" y="-1829"/>
            <a:ext cx="9169420" cy="17065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3753" y="1934902"/>
            <a:ext cx="52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Black" panose="020B0A04020102020204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Title or Event 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786038" y="3010140"/>
            <a:ext cx="5453835" cy="0"/>
          </a:xfrm>
          <a:prstGeom prst="line">
            <a:avLst/>
          </a:prstGeom>
          <a:ln w="76200">
            <a:solidFill>
              <a:srgbClr val="A2262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6036" y="3240341"/>
            <a:ext cx="5453835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Details, additional info, contact info, anything that might not be on the image, or that you want to highlight.</a:t>
            </a:r>
          </a:p>
          <a:p>
            <a:endParaRPr lang="en-US" sz="134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2707" y="5630181"/>
            <a:ext cx="534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 Light" panose="020F03020202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 info, or an invitation to a specific group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811435" y="5152427"/>
            <a:ext cx="5453835" cy="0"/>
          </a:xfrm>
          <a:prstGeom prst="line">
            <a:avLst/>
          </a:prstGeom>
          <a:ln w="76200">
            <a:solidFill>
              <a:srgbClr val="A2262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7528559" y="821268"/>
            <a:ext cx="4663440" cy="6036732"/>
            <a:chOff x="7528559" y="821268"/>
            <a:chExt cx="4663440" cy="6036732"/>
          </a:xfrm>
        </p:grpSpPr>
        <p:sp>
          <p:nvSpPr>
            <p:cNvPr id="3" name="Rectangle 2"/>
            <p:cNvSpPr/>
            <p:nvPr/>
          </p:nvSpPr>
          <p:spPr>
            <a:xfrm>
              <a:off x="7528559" y="821268"/>
              <a:ext cx="4663440" cy="60367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43925" y="2765899"/>
              <a:ext cx="2771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Drop photo Here:</a:t>
              </a:r>
            </a:p>
            <a:p>
              <a:pPr algn="ctr"/>
              <a:r>
                <a:rPr lang="en-US" dirty="0"/>
                <a:t>Dimension: 8.5 x 11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316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051800" y="0"/>
            <a:ext cx="4140199" cy="821268"/>
          </a:xfrm>
          <a:prstGeom prst="rect">
            <a:avLst/>
          </a:prstGeom>
          <a:solidFill>
            <a:srgbClr val="A22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85"/>
          <a:stretch/>
        </p:blipFill>
        <p:spPr>
          <a:xfrm>
            <a:off x="0" y="-1829"/>
            <a:ext cx="9169420" cy="17065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8993" y="1909365"/>
            <a:ext cx="5298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Black" panose="020B0A04020102020204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Young Adult Sunday Dinner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71316" y="3632996"/>
            <a:ext cx="5453835" cy="0"/>
          </a:xfrm>
          <a:prstGeom prst="line">
            <a:avLst/>
          </a:prstGeom>
          <a:ln w="76200">
            <a:solidFill>
              <a:srgbClr val="A2262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5527" y="3806533"/>
            <a:ext cx="59016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Sunday, September 24</a:t>
            </a:r>
            <a:r>
              <a:rPr lang="en-US" sz="2400" b="1" baseline="30000" dirty="0"/>
              <a:t>th</a:t>
            </a:r>
          </a:p>
          <a:p>
            <a:pPr algn="ctr"/>
            <a:r>
              <a:rPr lang="en-US" sz="2400" b="1" dirty="0"/>
              <a:t>Meet in Church Narthex after 5:00 p.m. Mass</a:t>
            </a:r>
          </a:p>
          <a:p>
            <a:pPr algn="ctr"/>
            <a:endParaRPr lang="en-US" sz="2400" b="1" dirty="0"/>
          </a:p>
          <a:p>
            <a:pPr algn="ctr"/>
            <a:endParaRPr lang="en-US" b="1" dirty="0"/>
          </a:p>
          <a:p>
            <a:pPr algn="ctr"/>
            <a:r>
              <a:rPr lang="en-US" sz="2400" b="1" dirty="0"/>
              <a:t>We’ll carpool to Milagro in Kirkland</a:t>
            </a:r>
          </a:p>
          <a:p>
            <a:pPr algn="ctr"/>
            <a:r>
              <a:rPr lang="en-US" sz="2400" b="1" dirty="0"/>
              <a:t>Please see bulletin for contact information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371316" y="4882045"/>
            <a:ext cx="5453835" cy="0"/>
          </a:xfrm>
          <a:prstGeom prst="line">
            <a:avLst/>
          </a:prstGeom>
          <a:ln w="76200">
            <a:solidFill>
              <a:srgbClr val="A2262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DD68518-E69D-4D35-B604-4F550E886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51" y="821268"/>
            <a:ext cx="6056590" cy="60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6EB175-A193-4D35-9FB3-3309374BD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60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051800" y="0"/>
            <a:ext cx="4140199" cy="821268"/>
          </a:xfrm>
          <a:prstGeom prst="rect">
            <a:avLst/>
          </a:prstGeom>
          <a:solidFill>
            <a:srgbClr val="A22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85"/>
          <a:stretch/>
        </p:blipFill>
        <p:spPr>
          <a:xfrm>
            <a:off x="0" y="-1829"/>
            <a:ext cx="9169420" cy="17065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9812" y="1616509"/>
            <a:ext cx="5979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Black" panose="020B0A04020102020204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Encounter Lent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52707" y="2346399"/>
            <a:ext cx="5453835" cy="0"/>
          </a:xfrm>
          <a:prstGeom prst="line">
            <a:avLst/>
          </a:prstGeom>
          <a:ln w="76200">
            <a:solidFill>
              <a:srgbClr val="A2262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2519" y="2316651"/>
            <a:ext cx="57839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Build a culture of encounter</a:t>
            </a:r>
            <a:r>
              <a:rPr lang="en-US" sz="2000" dirty="0"/>
              <a:t> that saves lives through: </a:t>
            </a:r>
          </a:p>
          <a:p>
            <a:pPr algn="ctr"/>
            <a:r>
              <a:rPr lang="en-US" sz="2000" b="1" dirty="0"/>
              <a:t>  - Daily Prayer - Weekly Fasting - Almsgiving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Visit www.crsricebowl.org to see how </a:t>
            </a:r>
          </a:p>
          <a:p>
            <a:pPr algn="ctr"/>
            <a:r>
              <a:rPr lang="en-US" sz="2000" dirty="0"/>
              <a:t>CRS Rice Bowl is changing lives. </a:t>
            </a:r>
          </a:p>
          <a:p>
            <a:r>
              <a:rPr lang="en-US" sz="2000" dirty="0"/>
              <a:t> </a:t>
            </a:r>
          </a:p>
          <a:p>
            <a:endParaRPr lang="en-US" sz="2000" dirty="0"/>
          </a:p>
          <a:p>
            <a:pPr algn="ctr"/>
            <a:r>
              <a:rPr lang="en-US" sz="2000" b="1" dirty="0"/>
              <a:t>Thank you</a:t>
            </a:r>
            <a:r>
              <a:rPr lang="en-US" sz="2000" dirty="0"/>
              <a:t> for including Rice Bowl as a part of your families faith life!</a:t>
            </a:r>
          </a:p>
          <a:p>
            <a:endParaRPr lang="en-US" sz="20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2000" b="1" dirty="0"/>
              <a:t>Consider online giving through our parish website,</a:t>
            </a:r>
            <a:endParaRPr lang="en-US" sz="2000" dirty="0"/>
          </a:p>
          <a:p>
            <a:pPr algn="ctr"/>
            <a:r>
              <a:rPr lang="en-US" sz="2000" b="1" dirty="0"/>
              <a:t>Or donate through the Archdiocese of Seattle website. </a:t>
            </a:r>
            <a:endParaRPr lang="en-US" sz="2000" dirty="0"/>
          </a:p>
          <a:p>
            <a:endParaRPr lang="en-US" sz="20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985229" y="5614761"/>
            <a:ext cx="5453835" cy="0"/>
          </a:xfrm>
          <a:prstGeom prst="line">
            <a:avLst/>
          </a:prstGeom>
          <a:ln w="76200">
            <a:solidFill>
              <a:srgbClr val="A2262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p1096077_2608476430_4">
            <a:extLst>
              <a:ext uri="{FF2B5EF4-FFF2-40B4-BE49-F238E27FC236}">
                <a16:creationId xmlns:a16="http://schemas.microsoft.com/office/drawing/2014/main" id="{EDAB86B9-1890-4FB4-B603-66E125D0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48" y="2316651"/>
            <a:ext cx="4854968" cy="323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RS RiceBowl English">
            <a:extLst>
              <a:ext uri="{FF2B5EF4-FFF2-40B4-BE49-F238E27FC236}">
                <a16:creationId xmlns:a16="http://schemas.microsoft.com/office/drawing/2014/main" id="{90D3F751-1C53-4F24-B698-D549B0E0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07" y="913266"/>
            <a:ext cx="2698750" cy="13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RS RiceBowl Spanish">
            <a:extLst>
              <a:ext uri="{FF2B5EF4-FFF2-40B4-BE49-F238E27FC236}">
                <a16:creationId xmlns:a16="http://schemas.microsoft.com/office/drawing/2014/main" id="{7665B30C-8593-4016-8B5D-673EACC1A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37" y="5563488"/>
            <a:ext cx="269875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490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D977E-5319-4DBC-B6BF-5C319E14C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16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b="25432"/>
          <a:stretch/>
        </p:blipFill>
        <p:spPr>
          <a:xfrm>
            <a:off x="-5971" y="0"/>
            <a:ext cx="12197971" cy="68599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5659" y="1147648"/>
            <a:ext cx="3657600" cy="3657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034130" y="2565510"/>
            <a:ext cx="324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Drop photo here</a:t>
            </a:r>
          </a:p>
          <a:p>
            <a:pPr algn="ctr"/>
            <a:r>
              <a:rPr lang="en-US" b="1" i="1" dirty="0"/>
              <a:t>Dimensions (4x4)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4889" y="1261133"/>
            <a:ext cx="4505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6020202030204" pitchFamily="34" charset="0"/>
              </a:rPr>
              <a:t>SPECIFIC GROUP NAME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61233" y="2682504"/>
            <a:ext cx="49072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this space for details about your group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 dates and time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 of the group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can join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information for ministry lead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61233" y="1895451"/>
            <a:ext cx="521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600" dirty="0">
                <a:latin typeface="Arial Black" panose="020B0A04020102020204" pitchFamily="34" charset="0"/>
              </a:rPr>
              <a:t>MEMBER DRIVE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261233" y="1845908"/>
            <a:ext cx="6054266" cy="0"/>
          </a:xfrm>
          <a:prstGeom prst="line">
            <a:avLst/>
          </a:prstGeom>
          <a:ln w="76200">
            <a:solidFill>
              <a:srgbClr val="978A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6305" y="474080"/>
            <a:ext cx="6526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MINISTRY OR GROUP NAME</a:t>
            </a:r>
          </a:p>
        </p:txBody>
      </p:sp>
    </p:spTree>
    <p:extLst>
      <p:ext uri="{BB962C8B-B14F-4D97-AF65-F5344CB8AC3E}">
        <p14:creationId xmlns:p14="http://schemas.microsoft.com/office/powerpoint/2010/main" val="375126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52AEE-12C8-4934-8A36-F5FACB69C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56E06-B421-40AB-9106-332DFD0B5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6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9"/>
          <a:stretch/>
        </p:blipFill>
        <p:spPr>
          <a:xfrm>
            <a:off x="-10333" y="0"/>
            <a:ext cx="122049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" y="506307"/>
            <a:ext cx="830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TITLE TEXT, NAME OF MINISTRY, OR EVENT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2067" y="1381946"/>
            <a:ext cx="496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DBB2C"/>
                </a:solidFill>
                <a:latin typeface="Arial Black" panose="020B0A04020102020204" pitchFamily="34" charset="0"/>
              </a:rPr>
              <a:t>Name of Event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2067" y="2196029"/>
            <a:ext cx="4868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Details to </a:t>
            </a:r>
            <a:r>
              <a:rPr lang="en-US" sz="2000">
                <a:latin typeface="Arial Narrow" panose="020B0606020202030204" pitchFamily="34" charset="0"/>
                <a:cs typeface="Arial" panose="020B0604020202020204" pitchFamily="34" charset="0"/>
              </a:rPr>
              <a:t>explain event:</a:t>
            </a:r>
            <a:endParaRPr lang="en-US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 Narrow" panose="020B0606020202030204" pitchFamily="34" charset="0"/>
                <a:cs typeface="Arial" panose="020B0604020202020204" pitchFamily="34" charset="0"/>
              </a:rPr>
              <a:t>- Bullet points, a list, or a short </a:t>
            </a:r>
            <a:r>
              <a:rPr lang="en-US" sz="2000" dirty="0" err="1">
                <a:latin typeface="Arial Narrow" panose="020B0606020202030204" pitchFamily="34" charset="0"/>
                <a:cs typeface="Arial" panose="020B0604020202020204" pitchFamily="34" charset="0"/>
              </a:rPr>
              <a:t>sentance</a:t>
            </a:r>
            <a:endParaRPr lang="en-US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3545" y="1615720"/>
            <a:ext cx="4258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Details, Contact info, or something you want to HIGHLIGHT!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91776" y="3939326"/>
            <a:ext cx="3902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Name</a:t>
            </a: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and email for the person in charge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1957" y="2582797"/>
            <a:ext cx="4359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MORE INFORMATION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21957" y="3562904"/>
            <a:ext cx="4205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 CONTACT</a:t>
            </a:r>
          </a:p>
        </p:txBody>
      </p:sp>
    </p:spTree>
    <p:extLst>
      <p:ext uri="{BB962C8B-B14F-4D97-AF65-F5344CB8AC3E}">
        <p14:creationId xmlns:p14="http://schemas.microsoft.com/office/powerpoint/2010/main" val="59488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F33D0-85B0-403B-A633-45FCA9EC9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26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1"/>
          <a:stretch/>
        </p:blipFill>
        <p:spPr>
          <a:xfrm>
            <a:off x="0" y="-17252"/>
            <a:ext cx="12192000" cy="687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923" y="530395"/>
            <a:ext cx="5514109" cy="138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EVENT NAME</a:t>
            </a:r>
          </a:p>
          <a:p>
            <a:pPr>
              <a:lnSpc>
                <a:spcPts val="5000"/>
              </a:lnSpc>
            </a:pP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923" y="2034320"/>
            <a:ext cx="5846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THIS SPACE TO PROVIDE A DESCRIPTION OF YOUR EVENT SUCH AS WHO IT IS FOR, WHAT WILL BE HAPPENING, ETC.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923" y="3971193"/>
            <a:ext cx="4364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SPACE IS FOR THE DETAILS OF THE EVENT – DATE, TIME, LOCATION, COST, REGISTRATION DETAILS, CONTACT INFORMATION, DEADLINES, ETC. </a:t>
            </a:r>
          </a:p>
        </p:txBody>
      </p:sp>
    </p:spTree>
    <p:extLst>
      <p:ext uri="{BB962C8B-B14F-4D97-AF65-F5344CB8AC3E}">
        <p14:creationId xmlns:p14="http://schemas.microsoft.com/office/powerpoint/2010/main" val="3137862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1"/>
          <a:stretch/>
        </p:blipFill>
        <p:spPr>
          <a:xfrm>
            <a:off x="0" y="-17252"/>
            <a:ext cx="12192000" cy="687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923" y="920091"/>
            <a:ext cx="8500816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HOLY WEEK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923" y="2034320"/>
            <a:ext cx="584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8282" y="1766880"/>
            <a:ext cx="93628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HOLY THURSDAY 3/29: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7pm mass</a:t>
            </a:r>
          </a:p>
          <a:p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 FRIDAY 3/30: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9am: Stations of the Cross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(lead by the Parish School)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noon: Ecumenical stations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(meet at St. John Episcopal)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3pm: Stations of the Cross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(Spanish)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7pm: The Lord’s Passion, 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</a:p>
          <a:p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HOLY SATURDAY 3/31: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8pm: Easter Vigil Mass </a:t>
            </a:r>
            <a:r>
              <a:rPr lang="mr-IN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Church </a:t>
            </a:r>
          </a:p>
          <a:p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EASTER SUNDAY 4/1: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Masses: 7am, 9am, 11am (No 5pm YYA mass) </a:t>
            </a:r>
          </a:p>
        </p:txBody>
      </p:sp>
    </p:spTree>
    <p:extLst>
      <p:ext uri="{BB962C8B-B14F-4D97-AF65-F5344CB8AC3E}">
        <p14:creationId xmlns:p14="http://schemas.microsoft.com/office/powerpoint/2010/main" val="206638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EA8C5-EF94-4CA2-8D7B-BB59AD8A6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9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A5400-A273-4381-8484-117C12C7F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07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352075-258B-4D56-88DD-112D5289E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7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7165C-79C1-4D20-A0D7-371E56CEF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37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44172D-6804-45ED-931F-43620F07F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91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5D587-12F2-4310-932C-15B21CC98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03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475</Words>
  <Application>Microsoft Office PowerPoint</Application>
  <PresentationFormat>Widescreen</PresentationFormat>
  <Paragraphs>78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Arial Black</vt:lpstr>
      <vt:lpstr>Arial Narrow</vt:lpstr>
      <vt:lpstr>Calibri</vt:lpstr>
      <vt:lpstr>Calibri Light</vt:lpstr>
      <vt:lpstr>Century Gothic</vt:lpstr>
      <vt:lpstr>Lato</vt:lpstr>
      <vt:lpstr>Lato bold</vt:lpstr>
      <vt:lpstr>Lato heavy</vt:lpstr>
      <vt:lpstr>Tahoma</vt:lpstr>
      <vt:lpstr>Ubuntu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Cathleen Ito</dc:creator>
  <cp:lastModifiedBy>Cathleen Ito</cp:lastModifiedBy>
  <cp:revision>2</cp:revision>
  <dcterms:created xsi:type="dcterms:W3CDTF">2018-04-09T22:46:38Z</dcterms:created>
  <dcterms:modified xsi:type="dcterms:W3CDTF">2018-04-09T23:06:33Z</dcterms:modified>
</cp:coreProperties>
</file>