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166AF-EF72-6334-750A-897A5CC2C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D546B-A64C-535E-0257-D92E5A133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FFE70-96C1-0F7E-4758-DB287251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7B7A6-F7C9-A832-E860-4C3E1B6BD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4F763-A1A9-5937-82FD-EC11A494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5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815E6-6235-590A-ECE6-6024E82B4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62980-F9EF-80EB-644A-812B4EC62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9A639-13C5-CDF7-548E-939F9D89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28A8D-E005-B056-6749-5FAB9BE6B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F1FDF-0079-E2E5-E3A4-7A5179F5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2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084BDC-4D24-C5A2-0463-A5C758CA5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60E867-2BEA-81D0-BE1E-04902C2DA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399E0-6EE5-23B5-E9C4-C074531A3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72014-7A5A-0169-B671-6BE8829E9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AE7E2-32D2-542E-28B2-66434CC5D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1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F66F7-6508-EDFB-CB42-3966FD20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5B7A4-08AC-9CEF-0D13-FBDBD0141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AD9FE-8A2C-BC02-C79C-30175BC35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635A8-645E-1F99-9212-AC91052BB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65AD-5C93-5B0F-36A6-06C07D414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3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2D32D-57B0-88F3-BDCE-FB6257858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697B4-4872-34F3-636E-F2DDDA7EE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BC46F-8FF9-AC1F-8554-F1DAB0549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C8DEA-BC6A-8746-784D-A00746F5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0A7BE-E62E-F5CF-0C05-12952D514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2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ECF80-3D7D-3965-937D-0F0477F0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19338-4F8F-8FAE-6928-0D83967BA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C18D6-744A-6585-D430-2335EEAA8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93AD3-3D31-42CA-6482-B06DCE0BA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8255E-11A9-A309-FC1E-F4465B0B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4CD89-A01E-004A-F4A7-7CCCA13EE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7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A0636-7524-82F1-15BA-A1969862D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844A5-541B-9EDA-AA14-E0E1FCBA7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73F1F-2CAF-D04D-4B97-CFB301AC0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1AFF72-174C-DC13-0A4F-22F8AA123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8DEA6B-E940-0D43-697B-C8FDCC8348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2F95D-27E0-1E8E-5B1D-7CF0909D3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0631F7-24ED-4835-68F4-F5057E17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539D9F-966D-4B98-8497-D91F8C94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7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F1D9-B1A4-FD21-D951-2037583F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640AA1-C520-440B-7B01-E52599219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B5493A-7F54-B8E7-622C-625B1200C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40E4D-E1FD-1E34-5096-17A8178D7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9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624CA2-8010-A486-BBD0-55AD61667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4766D-015F-6716-5CA8-071FCEDDC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8B28A-31A8-C257-46CC-747A38B6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8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26946-58CD-0E4A-1D02-DA2390AC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3EA7B-9E32-B72B-89B8-78BE2CA3B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C5D9E-664C-EBF6-C6B8-7380D4D2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71CFD-5F5A-28F6-5A7D-9E78ACE3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70F84-32E3-58D6-13A9-D0AF226C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B4008-ED11-38E9-19FB-0B2DE3DD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5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4351C-7492-CF61-0FFD-9DFF8AF32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1C069-52FD-8FB9-4EA8-0D87EB1F5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D0900-EF3B-75F8-A509-70984B2D6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2D2D8-FE81-C28F-9D7C-AD4B38E8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50169-FE91-3661-7C01-F4BAB7376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A6A52-D675-534F-9DE2-73A0D573D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6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DCD0A-4B2F-C3B0-1604-A6C2D97CD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55B0-3DB2-20F1-07CB-D23FB8B0D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81503-F1C6-3B9D-4AC5-A8E275B4D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D82409-4883-4802-B938-4ECE840D486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D541A-EE9A-07FE-BDF6-A6FEF76B7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BC846-7E31-E966-0949-964E5AA40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8E247F-D904-4C08-819C-8A4607C94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3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37EC0C75-F8CA-458B-B25E-9B7F1AF241F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43091" y="450649"/>
            <a:ext cx="5907530" cy="38467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84719" y="567987"/>
            <a:ext cx="3973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Event Name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93713" y="1594108"/>
            <a:ext cx="4622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Narrow" panose="020B0606020202030204" pitchFamily="34" charset="0"/>
              </a:rPr>
              <a:t>Date</a:t>
            </a:r>
          </a:p>
          <a:p>
            <a:pPr algn="ctr"/>
            <a:r>
              <a:rPr lang="en-US" sz="3200" dirty="0">
                <a:latin typeface="Arial Narrow" panose="020B0606020202030204" pitchFamily="34" charset="0"/>
              </a:rPr>
              <a:t>Time</a:t>
            </a:r>
          </a:p>
          <a:p>
            <a:pPr algn="ctr"/>
            <a:r>
              <a:rPr lang="en-US" sz="3200" dirty="0">
                <a:latin typeface="Arial Narrow" panose="020B0606020202030204" pitchFamily="34" charset="0"/>
              </a:rPr>
              <a:t>Location</a:t>
            </a:r>
          </a:p>
          <a:p>
            <a:pPr algn="ctr"/>
            <a:r>
              <a:rPr lang="en-US" sz="3200" dirty="0">
                <a:latin typeface="Arial Narrow" panose="020B0606020202030204" pitchFamily="34" charset="0"/>
              </a:rPr>
              <a:t>Other Details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93712" y="4325827"/>
            <a:ext cx="2516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93712" y="4705617"/>
            <a:ext cx="462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Narrow" panose="020B0606020202030204" pitchFamily="34" charset="0"/>
              </a:rPr>
              <a:t>Enter Contact Information or web address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53679" y="2071162"/>
            <a:ext cx="368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Drop photo here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6959910" y="1275873"/>
            <a:ext cx="4622800" cy="0"/>
          </a:xfrm>
          <a:prstGeom prst="line">
            <a:avLst/>
          </a:prstGeom>
          <a:ln w="57150">
            <a:solidFill>
              <a:srgbClr val="A917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53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Arial Black</vt:lpstr>
      <vt:lpstr>Arial Narrow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Gina Hall</dc:creator>
  <cp:lastModifiedBy>Gina Hall</cp:lastModifiedBy>
  <cp:revision>1</cp:revision>
  <dcterms:created xsi:type="dcterms:W3CDTF">2024-06-21T20:57:23Z</dcterms:created>
  <dcterms:modified xsi:type="dcterms:W3CDTF">2024-06-21T20:57:59Z</dcterms:modified>
</cp:coreProperties>
</file>