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856711-394B-4073-8E63-0EF0FABE3C50}" v="1" dt="2024-06-21T20:38:44.8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na Hall" userId="5049ba59-bf69-4c7f-8e4e-3a575af6d79d" providerId="ADAL" clId="{9C856711-394B-4073-8E63-0EF0FABE3C50}"/>
    <pc:docChg chg="delSld">
      <pc:chgData name="Gina Hall" userId="5049ba59-bf69-4c7f-8e4e-3a575af6d79d" providerId="ADAL" clId="{9C856711-394B-4073-8E63-0EF0FABE3C50}" dt="2024-06-21T20:38:47.854" v="0" actId="2696"/>
      <pc:docMkLst>
        <pc:docMk/>
      </pc:docMkLst>
      <pc:sldChg chg="del">
        <pc:chgData name="Gina Hall" userId="5049ba59-bf69-4c7f-8e4e-3a575af6d79d" providerId="ADAL" clId="{9C856711-394B-4073-8E63-0EF0FABE3C50}" dt="2024-06-21T20:38:47.854" v="0" actId="2696"/>
        <pc:sldMkLst>
          <pc:docMk/>
          <pc:sldMk cId="335053906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2832A-648A-FEDA-FF88-C3F1A2CCE7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3F5480-D4F2-0988-B737-7842B2861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DFEA7-EBCE-998C-7A19-7431423C5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D8977-95C7-7C5B-DD59-294FFF220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7BB2C-F84E-A1A9-E9F2-BC74B601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09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632DD-08B4-B14E-82D0-6915F5959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080968-FA06-2AFB-58EF-BD57B8CF5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3C09A-21B8-13E2-B11B-24E1C5B08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DB453-F6FE-8C79-C8EF-BE878A051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82AFE-8804-F97F-B166-D553CDB2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220FEF-8D1C-66FE-C993-A4E0D5E2B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27E0A2-6668-93E7-36C9-F6FC2C521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CC28B-102A-B19F-F2A4-A1D16F99E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AA0B5-816F-AB12-B39B-43905F29E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27027-584B-19D3-89CC-DA851C31D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6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F7B67-265B-4CAA-D49A-3393CE04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CD44C-6A8D-CBC0-96AB-D50431157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C0791-5FD4-1168-570D-48D3314D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9D4D9-9187-D294-9489-DCBF7B9D7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2EBAB-2FE6-2E8F-8AD3-D4D84AF4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1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64763-4219-4389-4BE9-1140A5D54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DD4FC-9381-6003-70DC-853FDA172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470A9-25B0-9AA8-7013-93E297BDB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0E61A-84C5-CD00-4CC7-285D9DA87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43C91-5A64-82C6-DC46-EC64FCA4F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40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17137-C5F9-B27C-0CAF-441731FE8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72612-8121-7998-4A76-0D41F15B65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A63AE-5643-2829-EB9A-808A2F1C0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9F38A-C223-23C4-017B-082064AB9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5EF9C-711F-B372-F1E7-D44FB56DC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97493-D022-EB2B-8009-CC0252BBB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9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BEC97-BC8B-F754-C8A6-4557BC2C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38365-1F40-C1E6-4571-9E1E666DC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A38E00-6ED4-AB8A-ECD5-B015835A2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11DEDE-BC6A-F874-8D6D-DBB252CDA1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18DF92-65DA-45A4-E7D6-ADA3AD661C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FDB8C4-7720-1109-DCF9-B8EC8196B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5FCDF3-A9FB-0AA3-26AE-79E077C97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E95610-01C9-FC9C-C121-460EA09BF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7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C0842-4B89-5FBF-E0C4-AB04175C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507116-91E9-040A-A073-B8EFA31E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490778-7733-E2DA-C1AA-1E022898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A9E990-2468-5DBD-8111-591EC92A4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8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339B9-DDC3-EC7A-A897-E664CDD9B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5BC289-C1BA-561C-E1B5-3643D0F6B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3B40C-81B1-3C2B-C677-18EA837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3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DA254-BB3C-DF2B-F608-C9FB08AC8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FF936-F01C-02DC-BFDA-90DD2C39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E1AEC8-DDCB-1EF8-72A9-82E737A48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45C77B-6466-31DC-5C82-AF9D811FD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FD0C7-630D-0525-8F57-05D54EE1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99FB3-6066-9F2A-FC0A-15A819C12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9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80314-7E9A-281D-8A1D-B07F5E77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9E8544-C90D-4440-D336-997507327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2658E-1E9C-F4C6-06FD-27359FF2C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BA6CE-23E4-EF74-897A-6E18E8C6E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5F8A5-66B2-AC81-A418-93C293119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949732-3262-9BBE-5576-963DE3266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4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26602F-7015-CD78-27D7-AA45E5A04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9673C-793A-2567-239D-ACFDA7B3C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835B8-F9FE-6D7A-9160-4A61511FA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36A8F-D98D-EEBA-33CC-3C9F0CA49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9BF13-A837-688D-75AA-16675E320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hape&#10;&#10;Description automatically generated">
            <a:extLst>
              <a:ext uri="{FF2B5EF4-FFF2-40B4-BE49-F238E27FC236}">
                <a16:creationId xmlns:a16="http://schemas.microsoft.com/office/drawing/2014/main" id="{52EE53B7-BF54-4BE1-8710-7C2D34FD1BA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054"/>
          <a:stretch/>
        </p:blipFill>
        <p:spPr>
          <a:xfrm>
            <a:off x="0" y="4804338"/>
            <a:ext cx="12192000" cy="205366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C8EDA5A-2999-4FE8-854B-4018CD9670AE}"/>
              </a:ext>
            </a:extLst>
          </p:cNvPr>
          <p:cNvSpPr/>
          <p:nvPr/>
        </p:nvSpPr>
        <p:spPr>
          <a:xfrm>
            <a:off x="6736360" y="1300294"/>
            <a:ext cx="4739779" cy="3816990"/>
          </a:xfrm>
          <a:prstGeom prst="rect">
            <a:avLst/>
          </a:prstGeom>
          <a:solidFill>
            <a:srgbClr val="0936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A61872-1531-4A8B-8FAA-E952F13CF222}"/>
              </a:ext>
            </a:extLst>
          </p:cNvPr>
          <p:cNvSpPr/>
          <p:nvPr/>
        </p:nvSpPr>
        <p:spPr>
          <a:xfrm>
            <a:off x="559266" y="352338"/>
            <a:ext cx="11073468" cy="584775"/>
          </a:xfrm>
          <a:prstGeom prst="rect">
            <a:avLst/>
          </a:prstGeom>
          <a:noFill/>
          <a:ln w="38100">
            <a:solidFill>
              <a:srgbClr val="1441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C0EA43-CC0D-4324-8379-C420395A16DD}"/>
              </a:ext>
            </a:extLst>
          </p:cNvPr>
          <p:cNvSpPr txBox="1"/>
          <p:nvPr/>
        </p:nvSpPr>
        <p:spPr>
          <a:xfrm>
            <a:off x="7216943" y="4201317"/>
            <a:ext cx="39022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</a:rPr>
              <a:t>Name</a:t>
            </a:r>
            <a:r>
              <a:rPr lang="en-US" sz="2000" dirty="0">
                <a:solidFill>
                  <a:schemeClr val="bg1"/>
                </a:solidFill>
                <a:latin typeface="Arial Narrow" panose="020B0606020202030204" pitchFamily="34" charset="0"/>
              </a:rPr>
              <a:t> and email for the person in charge or a web address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66B146-96D6-41C7-90D7-06AB6365AE1A}"/>
              </a:ext>
            </a:extLst>
          </p:cNvPr>
          <p:cNvSpPr txBox="1"/>
          <p:nvPr/>
        </p:nvSpPr>
        <p:spPr>
          <a:xfrm>
            <a:off x="6947792" y="1653551"/>
            <a:ext cx="4359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Arial Black" panose="020B0A04020102020204" pitchFamily="34" charset="0"/>
              </a:rPr>
              <a:t>MORE INFORMATION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96C457-227B-49F0-8BB0-0F289164EFB6}"/>
              </a:ext>
            </a:extLst>
          </p:cNvPr>
          <p:cNvSpPr txBox="1"/>
          <p:nvPr/>
        </p:nvSpPr>
        <p:spPr>
          <a:xfrm>
            <a:off x="6847124" y="3824895"/>
            <a:ext cx="42053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 Black" panose="020B0A04020102020204" pitchFamily="34" charset="0"/>
              </a:rPr>
              <a:t> CONTACT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F24D99-35A2-43D2-AB45-878903CFC400}"/>
              </a:ext>
            </a:extLst>
          </p:cNvPr>
          <p:cNvSpPr txBox="1"/>
          <p:nvPr/>
        </p:nvSpPr>
        <p:spPr>
          <a:xfrm>
            <a:off x="7038711" y="1946045"/>
            <a:ext cx="4258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Details, Contact info, or something you want to HIGHLIGHT!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CF8ECF-26EA-4BE2-9F2E-73E5279DC2F9}"/>
              </a:ext>
            </a:extLst>
          </p:cNvPr>
          <p:cNvSpPr txBox="1"/>
          <p:nvPr/>
        </p:nvSpPr>
        <p:spPr>
          <a:xfrm>
            <a:off x="822121" y="361576"/>
            <a:ext cx="9289486" cy="584775"/>
          </a:xfrm>
          <a:prstGeom prst="rect">
            <a:avLst/>
          </a:prstGeom>
          <a:noFill/>
          <a:ln>
            <a:solidFill>
              <a:srgbClr val="4472C4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TITLE TEXT, NAME OF MINISTRY, OR EVENT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C73BD2-758C-4F0C-BCAA-4CB3BD2336E0}"/>
              </a:ext>
            </a:extLst>
          </p:cNvPr>
          <p:cNvSpPr txBox="1"/>
          <p:nvPr/>
        </p:nvSpPr>
        <p:spPr>
          <a:xfrm>
            <a:off x="822121" y="1345775"/>
            <a:ext cx="49614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144122"/>
                </a:solidFill>
                <a:latin typeface="Arial Black" panose="020B0A04020102020204" pitchFamily="34" charset="0"/>
              </a:rPr>
              <a:t>Name of Event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3B9CD0-E27D-4260-8720-25098D4ABCCF}"/>
              </a:ext>
            </a:extLst>
          </p:cNvPr>
          <p:cNvSpPr txBox="1"/>
          <p:nvPr/>
        </p:nvSpPr>
        <p:spPr>
          <a:xfrm>
            <a:off x="934014" y="2267385"/>
            <a:ext cx="48683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 Narrow" panose="020B0606020202030204" pitchFamily="34" charset="0"/>
                <a:cs typeface="Arial" panose="020B0604020202020204" pitchFamily="34" charset="0"/>
              </a:rPr>
              <a:t>Details to explain event:</a:t>
            </a:r>
          </a:p>
          <a:p>
            <a:r>
              <a:rPr lang="en-US" sz="2000" dirty="0">
                <a:latin typeface="Arial Narrow" panose="020B0606020202030204" pitchFamily="34" charset="0"/>
                <a:cs typeface="Arial" panose="020B0604020202020204" pitchFamily="34" charset="0"/>
              </a:rPr>
              <a:t>- Bullet points, a list, or a short sentence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2A58269-CDB3-46EC-8046-1BFE805BC720}"/>
              </a:ext>
            </a:extLst>
          </p:cNvPr>
          <p:cNvCxnSpPr/>
          <p:nvPr/>
        </p:nvCxnSpPr>
        <p:spPr>
          <a:xfrm>
            <a:off x="822121" y="2053661"/>
            <a:ext cx="5273879" cy="0"/>
          </a:xfrm>
          <a:prstGeom prst="line">
            <a:avLst/>
          </a:prstGeom>
          <a:ln w="38100">
            <a:solidFill>
              <a:srgbClr val="1441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9653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Arial Black</vt:lpstr>
      <vt:lpstr>Arial Narrow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Gina Hall</dc:creator>
  <cp:lastModifiedBy>Gina Hall</cp:lastModifiedBy>
  <cp:revision>1</cp:revision>
  <dcterms:created xsi:type="dcterms:W3CDTF">2024-06-21T20:37:16Z</dcterms:created>
  <dcterms:modified xsi:type="dcterms:W3CDTF">2024-06-21T20:38:53Z</dcterms:modified>
</cp:coreProperties>
</file>