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2748C7-BEA5-445F-898E-C86652673799}" v="1" dt="2024-06-21T20:42:43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Hall" userId="5049ba59-bf69-4c7f-8e4e-3a575af6d79d" providerId="ADAL" clId="{C42748C7-BEA5-445F-898E-C86652673799}"/>
    <pc:docChg chg="delSld">
      <pc:chgData name="Gina Hall" userId="5049ba59-bf69-4c7f-8e4e-3a575af6d79d" providerId="ADAL" clId="{C42748C7-BEA5-445F-898E-C86652673799}" dt="2024-06-21T20:42:44.956" v="0" actId="47"/>
      <pc:docMkLst>
        <pc:docMk/>
      </pc:docMkLst>
      <pc:sldChg chg="del">
        <pc:chgData name="Gina Hall" userId="5049ba59-bf69-4c7f-8e4e-3a575af6d79d" providerId="ADAL" clId="{C42748C7-BEA5-445F-898E-C86652673799}" dt="2024-06-21T20:42:44.956" v="0" actId="47"/>
        <pc:sldMkLst>
          <pc:docMk/>
          <pc:sldMk cId="2874743245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832A-648A-FEDA-FF88-C3F1A2CCE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F5480-D4F2-0988-B737-7842B2861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FEA7-EBCE-998C-7A19-7431423C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8977-95C7-7C5B-DD59-294FFF220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BB2C-F84E-A1A9-E9F2-BC74B601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32DD-08B4-B14E-82D0-6915F595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80968-FA06-2AFB-58EF-BD57B8CF5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C09A-21B8-13E2-B11B-24E1C5B08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DB453-F6FE-8C79-C8EF-BE878A05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2AFE-8804-F97F-B166-D553CD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20FEF-8D1C-66FE-C993-A4E0D5E2B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E0A2-6668-93E7-36C9-F6FC2C521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CC28B-102A-B19F-F2A4-A1D16F99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AA0B5-816F-AB12-B39B-43905F29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27027-584B-19D3-89CC-DA851C31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F7B67-265B-4CAA-D49A-3393CE04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D44C-6A8D-CBC0-96AB-D5043115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C0791-5FD4-1168-570D-48D3314D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D4D9-9187-D294-9489-DCBF7B9D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EBAB-2FE6-2E8F-8AD3-D4D84AF4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4763-4219-4389-4BE9-1140A5D5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DD4FC-9381-6003-70DC-853FDA17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70A9-25B0-9AA8-7013-93E297BD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0E61A-84C5-CD00-4CC7-285D9DA8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43C91-5A64-82C6-DC46-EC64FCA4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7137-C5F9-B27C-0CAF-441731FE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2612-8121-7998-4A76-0D41F15B6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A63AE-5643-2829-EB9A-808A2F1C0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9F38A-C223-23C4-017B-082064A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5EF9C-711F-B372-F1E7-D44FB56D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97493-D022-EB2B-8009-CC0252BB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BEC97-BC8B-F754-C8A6-4557BC2C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8365-1F40-C1E6-4571-9E1E666DC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38E00-6ED4-AB8A-ECD5-B015835A2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1DEDE-BC6A-F874-8D6D-DBB252CDA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8DF92-65DA-45A4-E7D6-ADA3AD66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DB8C4-7720-1109-DCF9-B8EC8196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FCDF3-A9FB-0AA3-26AE-79E077C9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95610-01C9-FC9C-C121-460EA09B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7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0842-4B89-5FBF-E0C4-AB04175C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07116-91E9-040A-A073-B8EFA31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90778-7733-E2DA-C1AA-1E022898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9E990-2468-5DBD-8111-591EC92A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39B9-DDC3-EC7A-A897-E664CDD9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BC289-C1BA-561C-E1B5-3643D0F6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3B40C-81B1-3C2B-C677-18EA837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3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DA254-BB3C-DF2B-F608-C9FB08AC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FF936-F01C-02DC-BFDA-90DD2C39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1AEC8-DDCB-1EF8-72A9-82E737A48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5C77B-6466-31DC-5C82-AF9D811F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FD0C7-630D-0525-8F57-05D54EE1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9FB3-6066-9F2A-FC0A-15A819C1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9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0314-7E9A-281D-8A1D-B07F5E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E8544-C90D-4440-D336-997507327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2658E-1E9C-F4C6-06FD-27359FF2C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BA6CE-23E4-EF74-897A-6E18E8C6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5F8A5-66B2-AC81-A418-93C29311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9732-3262-9BBE-5576-963DE326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6602F-7015-CD78-27D7-AA45E5A0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9673C-793A-2567-239D-ACFDA7B3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5B8-F9FE-6D7A-9160-4A61511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2371D2-3181-47B1-BE65-C0073C1F54D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36A8F-D98D-EEBA-33CC-3C9F0CA49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BF13-A837-688D-75AA-16675E320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099E2-B351-481C-BF3A-D5C896AEB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67A432F-2E78-7C4C-EECF-F0FE340553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127DA72-2BB4-7523-46CB-47DC033706CC}"/>
              </a:ext>
            </a:extLst>
          </p:cNvPr>
          <p:cNvSpPr/>
          <p:nvPr/>
        </p:nvSpPr>
        <p:spPr>
          <a:xfrm>
            <a:off x="6826524" y="604505"/>
            <a:ext cx="4464995" cy="39883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C083F-6240-2741-E7C6-0B967508B1B7}"/>
              </a:ext>
            </a:extLst>
          </p:cNvPr>
          <p:cNvSpPr txBox="1"/>
          <p:nvPr/>
        </p:nvSpPr>
        <p:spPr>
          <a:xfrm>
            <a:off x="7673133" y="2414009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Drop photo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3800D-3CE5-FAC0-77D0-36709EB726B8}"/>
              </a:ext>
            </a:extLst>
          </p:cNvPr>
          <p:cNvSpPr txBox="1"/>
          <p:nvPr/>
        </p:nvSpPr>
        <p:spPr>
          <a:xfrm>
            <a:off x="978158" y="1349223"/>
            <a:ext cx="5298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Title or Event Name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82AA5-8002-DD34-4127-B55A35CE0CF8}"/>
              </a:ext>
            </a:extLst>
          </p:cNvPr>
          <p:cNvSpPr txBox="1"/>
          <p:nvPr/>
        </p:nvSpPr>
        <p:spPr>
          <a:xfrm>
            <a:off x="900481" y="2347748"/>
            <a:ext cx="54538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Time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Location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Other Details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1BA958-269C-1717-5A27-7CC302ED6D3E}"/>
              </a:ext>
            </a:extLst>
          </p:cNvPr>
          <p:cNvSpPr txBox="1"/>
          <p:nvPr/>
        </p:nvSpPr>
        <p:spPr>
          <a:xfrm>
            <a:off x="900481" y="3777160"/>
            <a:ext cx="5345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Contact info or web address</a:t>
            </a:r>
          </a:p>
        </p:txBody>
      </p:sp>
    </p:spTree>
    <p:extLst>
      <p:ext uri="{BB962C8B-B14F-4D97-AF65-F5344CB8AC3E}">
        <p14:creationId xmlns:p14="http://schemas.microsoft.com/office/powerpoint/2010/main" val="1047769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Gina Hall</dc:creator>
  <cp:lastModifiedBy>Gina Hall</cp:lastModifiedBy>
  <cp:revision>7</cp:revision>
  <dcterms:created xsi:type="dcterms:W3CDTF">2024-06-21T20:37:16Z</dcterms:created>
  <dcterms:modified xsi:type="dcterms:W3CDTF">2024-06-21T20:42:51Z</dcterms:modified>
</cp:coreProperties>
</file>