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5E7B85-7108-421A-81EC-699B9FAE2117}" v="1" dt="2024-06-21T20:41:45.2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na Hall" userId="5049ba59-bf69-4c7f-8e4e-3a575af6d79d" providerId="ADAL" clId="{D85E7B85-7108-421A-81EC-699B9FAE2117}"/>
    <pc:docChg chg="delSld">
      <pc:chgData name="Gina Hall" userId="5049ba59-bf69-4c7f-8e4e-3a575af6d79d" providerId="ADAL" clId="{D85E7B85-7108-421A-81EC-699B9FAE2117}" dt="2024-06-21T20:41:47.960" v="0" actId="47"/>
      <pc:docMkLst>
        <pc:docMk/>
      </pc:docMkLst>
      <pc:sldChg chg="del">
        <pc:chgData name="Gina Hall" userId="5049ba59-bf69-4c7f-8e4e-3a575af6d79d" providerId="ADAL" clId="{D85E7B85-7108-421A-81EC-699B9FAE2117}" dt="2024-06-21T20:41:47.960" v="0" actId="47"/>
        <pc:sldMkLst>
          <pc:docMk/>
          <pc:sldMk cId="3192742831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2832A-648A-FEDA-FF88-C3F1A2CCE7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3F5480-D4F2-0988-B737-7842B28612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DFEA7-EBCE-998C-7A19-7431423C5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D8977-95C7-7C5B-DD59-294FFF220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7BB2C-F84E-A1A9-E9F2-BC74B601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09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632DD-08B4-B14E-82D0-6915F5959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080968-FA06-2AFB-58EF-BD57B8CF5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3C09A-21B8-13E2-B11B-24E1C5B08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DB453-F6FE-8C79-C8EF-BE878A051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82AFE-8804-F97F-B166-D553CDB28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220FEF-8D1C-66FE-C993-A4E0D5E2BE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27E0A2-6668-93E7-36C9-F6FC2C521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CC28B-102A-B19F-F2A4-A1D16F99E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AA0B5-816F-AB12-B39B-43905F29E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27027-584B-19D3-89CC-DA851C31D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63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F7B67-265B-4CAA-D49A-3393CE04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CD44C-6A8D-CBC0-96AB-D50431157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C0791-5FD4-1168-570D-48D3314DD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9D4D9-9187-D294-9489-DCBF7B9D7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2EBAB-2FE6-2E8F-8AD3-D4D84AF42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18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64763-4219-4389-4BE9-1140A5D54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EDD4FC-9381-6003-70DC-853FDA172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470A9-25B0-9AA8-7013-93E297BDB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0E61A-84C5-CD00-4CC7-285D9DA87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43C91-5A64-82C6-DC46-EC64FCA4F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40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17137-C5F9-B27C-0CAF-441731FE8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72612-8121-7998-4A76-0D41F15B65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EA63AE-5643-2829-EB9A-808A2F1C0F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9F38A-C223-23C4-017B-082064AB9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05EF9C-711F-B372-F1E7-D44FB56DC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797493-D022-EB2B-8009-CC0252BBB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94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BEC97-BC8B-F754-C8A6-4557BC2CF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38365-1F40-C1E6-4571-9E1E666DC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A38E00-6ED4-AB8A-ECD5-B015835A2E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11DEDE-BC6A-F874-8D6D-DBB252CDA1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18DF92-65DA-45A4-E7D6-ADA3AD661C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FDB8C4-7720-1109-DCF9-B8EC8196B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5FCDF3-A9FB-0AA3-26AE-79E077C97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E95610-01C9-FC9C-C121-460EA09BF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78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C0842-4B89-5FBF-E0C4-AB04175C3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507116-91E9-040A-A073-B8EFA31E6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490778-7733-E2DA-C1AA-1E0228983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A9E990-2468-5DBD-8111-591EC92A4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8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D339B9-DDC3-EC7A-A897-E664CDD9B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5BC289-C1BA-561C-E1B5-3643D0F6B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3B40C-81B1-3C2B-C677-18EA837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3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DA254-BB3C-DF2B-F608-C9FB08AC8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FF936-F01C-02DC-BFDA-90DD2C39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E1AEC8-DDCB-1EF8-72A9-82E737A48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45C77B-6466-31DC-5C82-AF9D811FD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FD0C7-630D-0525-8F57-05D54EE1C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E99FB3-6066-9F2A-FC0A-15A819C12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97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80314-7E9A-281D-8A1D-B07F5E776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9E8544-C90D-4440-D336-9975073275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D2658E-1E9C-F4C6-06FD-27359FF2C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5BA6CE-23E4-EF74-897A-6E18E8C6E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5F8A5-66B2-AC81-A418-93C293119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949732-3262-9BBE-5576-963DE3266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47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26602F-7015-CD78-27D7-AA45E5A04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29673C-793A-2567-239D-ACFDA7B3C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835B8-F9FE-6D7A-9160-4A61511FA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36A8F-D98D-EEBA-33CC-3C9F0CA491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9BF13-A837-688D-75AA-16675E320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7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DC93F07D-895D-4232-9577-CBB46002AF8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476"/>
          <a:stretch/>
        </p:blipFill>
        <p:spPr>
          <a:xfrm>
            <a:off x="0" y="4833257"/>
            <a:ext cx="12192000" cy="2024743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E2D9C011-70F6-4250-8D2A-5E9FB16C65F7}"/>
              </a:ext>
            </a:extLst>
          </p:cNvPr>
          <p:cNvGrpSpPr/>
          <p:nvPr/>
        </p:nvGrpSpPr>
        <p:grpSpPr>
          <a:xfrm>
            <a:off x="746448" y="338108"/>
            <a:ext cx="4467497" cy="4495149"/>
            <a:chOff x="7625836" y="1071694"/>
            <a:chExt cx="4663440" cy="603673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D167654-0502-4501-9E16-04FEA61C1BC1}"/>
                </a:ext>
              </a:extLst>
            </p:cNvPr>
            <p:cNvSpPr/>
            <p:nvPr/>
          </p:nvSpPr>
          <p:spPr>
            <a:xfrm>
              <a:off x="7625836" y="1071694"/>
              <a:ext cx="4663440" cy="603673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975B178-424F-496E-BF4B-4771DFC13D34}"/>
                </a:ext>
              </a:extLst>
            </p:cNvPr>
            <p:cNvSpPr txBox="1"/>
            <p:nvPr/>
          </p:nvSpPr>
          <p:spPr>
            <a:xfrm>
              <a:off x="8571668" y="3743723"/>
              <a:ext cx="2771775" cy="461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Drop photo Here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21E7DF84-3771-443C-AB46-6E778654527E}"/>
              </a:ext>
            </a:extLst>
          </p:cNvPr>
          <p:cNvSpPr txBox="1"/>
          <p:nvPr/>
        </p:nvSpPr>
        <p:spPr>
          <a:xfrm>
            <a:off x="5797755" y="898046"/>
            <a:ext cx="5298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 Black" panose="020B0A04020102020204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Title or Event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2753BD5-7E39-4075-AE76-080A1BF6210A}"/>
              </a:ext>
            </a:extLst>
          </p:cNvPr>
          <p:cNvCxnSpPr>
            <a:cxnSpLocks/>
          </p:cNvCxnSpPr>
          <p:nvPr/>
        </p:nvCxnSpPr>
        <p:spPr>
          <a:xfrm>
            <a:off x="5797755" y="1738375"/>
            <a:ext cx="5453835" cy="0"/>
          </a:xfrm>
          <a:prstGeom prst="line">
            <a:avLst/>
          </a:prstGeom>
          <a:ln w="76200">
            <a:solidFill>
              <a:srgbClr val="BDB88A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B5A82A7-CC1D-46B6-A60C-457BA2B81E3A}"/>
              </a:ext>
            </a:extLst>
          </p:cNvPr>
          <p:cNvSpPr txBox="1"/>
          <p:nvPr/>
        </p:nvSpPr>
        <p:spPr>
          <a:xfrm>
            <a:off x="5678806" y="2216128"/>
            <a:ext cx="54538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Date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Time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Location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Other Details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55FE5F-514F-40D0-A619-113511280130}"/>
              </a:ext>
            </a:extLst>
          </p:cNvPr>
          <p:cNvSpPr txBox="1"/>
          <p:nvPr/>
        </p:nvSpPr>
        <p:spPr>
          <a:xfrm>
            <a:off x="5797755" y="4248853"/>
            <a:ext cx="5345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Contact info or web address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F134D2C-EBE4-4AC7-A630-B71186A63A78}"/>
              </a:ext>
            </a:extLst>
          </p:cNvPr>
          <p:cNvCxnSpPr>
            <a:cxnSpLocks/>
          </p:cNvCxnSpPr>
          <p:nvPr/>
        </p:nvCxnSpPr>
        <p:spPr>
          <a:xfrm>
            <a:off x="5756483" y="3771099"/>
            <a:ext cx="5453835" cy="0"/>
          </a:xfrm>
          <a:prstGeom prst="line">
            <a:avLst/>
          </a:prstGeom>
          <a:ln w="76200">
            <a:solidFill>
              <a:srgbClr val="BDB88A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501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Arial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Gina Hall</dc:creator>
  <cp:lastModifiedBy>Gina Hall</cp:lastModifiedBy>
  <cp:revision>5</cp:revision>
  <dcterms:created xsi:type="dcterms:W3CDTF">2024-06-21T20:37:16Z</dcterms:created>
  <dcterms:modified xsi:type="dcterms:W3CDTF">2024-06-21T20:41:50Z</dcterms:modified>
</cp:coreProperties>
</file>