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7" r:id="rId2"/>
    <p:sldId id="261" r:id="rId3"/>
    <p:sldId id="262" r:id="rId4"/>
    <p:sldId id="265" r:id="rId5"/>
    <p:sldId id="307" r:id="rId6"/>
    <p:sldId id="282" r:id="rId7"/>
    <p:sldId id="263" r:id="rId8"/>
    <p:sldId id="308" r:id="rId9"/>
    <p:sldId id="309" r:id="rId10"/>
    <p:sldId id="310" r:id="rId11"/>
    <p:sldId id="267" r:id="rId12"/>
    <p:sldId id="311" r:id="rId13"/>
    <p:sldId id="312" r:id="rId14"/>
    <p:sldId id="276" r:id="rId15"/>
    <p:sldId id="314" r:id="rId16"/>
    <p:sldId id="315" r:id="rId17"/>
    <p:sldId id="2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43" autoAdjust="0"/>
    <p:restoredTop sz="94694"/>
  </p:normalViewPr>
  <p:slideViewPr>
    <p:cSldViewPr snapToGrid="0">
      <p:cViewPr varScale="1">
        <p:scale>
          <a:sx n="106" d="100"/>
          <a:sy n="106" d="100"/>
        </p:scale>
        <p:origin x="216" y="504"/>
      </p:cViewPr>
      <p:guideLst/>
    </p:cSldViewPr>
  </p:slideViewPr>
  <p:notesTextViewPr>
    <p:cViewPr>
      <p:scale>
        <a:sx n="50" d="100"/>
        <a:sy n="50" d="100"/>
      </p:scale>
      <p:origin x="0" y="0"/>
    </p:cViewPr>
  </p:notesTextViewPr>
  <p:sorterViewPr>
    <p:cViewPr>
      <p:scale>
        <a:sx n="100" d="100"/>
        <a:sy n="100" d="100"/>
      </p:scale>
      <p:origin x="0" y="-18076"/>
    </p:cViewPr>
  </p:sorterViewPr>
  <p:notesViewPr>
    <p:cSldViewPr snapToGrid="0">
      <p:cViewPr varScale="1">
        <p:scale>
          <a:sx n="49" d="100"/>
          <a:sy n="49" d="100"/>
        </p:scale>
        <p:origin x="1884"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ED1029-01E2-CB35-D6E9-10E8209F8E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E5035886-2238-F3BE-91F3-45EC38972B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041A8A-E7F2-4B8B-AC62-A316F04ABAF3}" type="datetimeFigureOut">
              <a:rPr lang="en-ID" smtClean="0"/>
              <a:t>23/02/25</a:t>
            </a:fld>
            <a:endParaRPr lang="en-ID"/>
          </a:p>
        </p:txBody>
      </p:sp>
      <p:sp>
        <p:nvSpPr>
          <p:cNvPr id="4" name="Footer Placeholder 3">
            <a:extLst>
              <a:ext uri="{FF2B5EF4-FFF2-40B4-BE49-F238E27FC236}">
                <a16:creationId xmlns:a16="http://schemas.microsoft.com/office/drawing/2014/main" id="{B37BDBCA-51CA-F26A-7F57-8D71D4AF51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CA84DDF9-0F76-DF4B-AD49-970F48B0C6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FAEC59-4BBD-45DF-B906-6C335FBDBFCC}" type="slidenum">
              <a:rPr lang="en-ID" smtClean="0"/>
              <a:t>‹#›</a:t>
            </a:fld>
            <a:endParaRPr lang="en-ID"/>
          </a:p>
        </p:txBody>
      </p:sp>
    </p:spTree>
    <p:extLst>
      <p:ext uri="{BB962C8B-B14F-4D97-AF65-F5344CB8AC3E}">
        <p14:creationId xmlns:p14="http://schemas.microsoft.com/office/powerpoint/2010/main" val="4101529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EF118-2EEB-084D-B4FE-9AAEF0A06099}" type="datetimeFigureOut">
              <a:rPr lang="en-US" smtClean="0"/>
              <a:t>2/23/25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C89D7D-4501-D14E-82B5-623DC639C50E}" type="slidenum">
              <a:rPr lang="en-US" smtClean="0"/>
              <a:t>‹#›</a:t>
            </a:fld>
            <a:endParaRPr lang="en-US"/>
          </a:p>
        </p:txBody>
      </p:sp>
    </p:spTree>
    <p:extLst>
      <p:ext uri="{BB962C8B-B14F-4D97-AF65-F5344CB8AC3E}">
        <p14:creationId xmlns:p14="http://schemas.microsoft.com/office/powerpoint/2010/main" val="2937570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89D7D-4501-D14E-82B5-623DC639C50E}" type="slidenum">
              <a:rPr lang="en-US" smtClean="0"/>
              <a:t>6</a:t>
            </a:fld>
            <a:endParaRPr lang="en-US"/>
          </a:p>
        </p:txBody>
      </p:sp>
    </p:spTree>
    <p:extLst>
      <p:ext uri="{BB962C8B-B14F-4D97-AF65-F5344CB8AC3E}">
        <p14:creationId xmlns:p14="http://schemas.microsoft.com/office/powerpoint/2010/main" val="219262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56006-A1EF-78E3-80F7-D41994FC3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58986-DF8A-531B-D95F-14F18FF85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EA654-3317-CF6D-CFE8-E6FAAD17DF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56B4CE-51BB-9F44-F964-3BA0A5F81698}"/>
              </a:ext>
            </a:extLst>
          </p:cNvPr>
          <p:cNvSpPr>
            <a:spLocks noGrp="1"/>
          </p:cNvSpPr>
          <p:nvPr>
            <p:ph type="sldNum" sz="quarter" idx="5"/>
          </p:nvPr>
        </p:nvSpPr>
        <p:spPr/>
        <p:txBody>
          <a:bodyPr/>
          <a:lstStyle/>
          <a:p>
            <a:fld id="{12C89D7D-4501-D14E-82B5-623DC639C50E}" type="slidenum">
              <a:rPr lang="en-US" smtClean="0"/>
              <a:t>8</a:t>
            </a:fld>
            <a:endParaRPr lang="en-US"/>
          </a:p>
        </p:txBody>
      </p:sp>
    </p:spTree>
    <p:extLst>
      <p:ext uri="{BB962C8B-B14F-4D97-AF65-F5344CB8AC3E}">
        <p14:creationId xmlns:p14="http://schemas.microsoft.com/office/powerpoint/2010/main" val="85072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A5F98-486C-A348-BEE7-A033C56F4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46F7E-0D1D-F34C-E3EE-D28B1604A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8CBA2-FCCB-F3EE-1C00-BAE2D490B4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77D98D-ACCC-83B7-337E-8DA9F6B26B83}"/>
              </a:ext>
            </a:extLst>
          </p:cNvPr>
          <p:cNvSpPr>
            <a:spLocks noGrp="1"/>
          </p:cNvSpPr>
          <p:nvPr>
            <p:ph type="sldNum" sz="quarter" idx="5"/>
          </p:nvPr>
        </p:nvSpPr>
        <p:spPr/>
        <p:txBody>
          <a:bodyPr/>
          <a:lstStyle/>
          <a:p>
            <a:fld id="{12C89D7D-4501-D14E-82B5-623DC639C50E}" type="slidenum">
              <a:rPr lang="en-US" smtClean="0"/>
              <a:t>15</a:t>
            </a:fld>
            <a:endParaRPr lang="en-US"/>
          </a:p>
        </p:txBody>
      </p:sp>
    </p:spTree>
    <p:extLst>
      <p:ext uri="{BB962C8B-B14F-4D97-AF65-F5344CB8AC3E}">
        <p14:creationId xmlns:p14="http://schemas.microsoft.com/office/powerpoint/2010/main" val="173415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C7C31-1781-D2BE-9534-393333F51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427FF-C7FC-EF22-C26D-D90FF0A43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D74AA-C41A-AF59-D56E-2FF7228131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A4D8D4-5D5A-E548-C6F6-27099EFE4DB1}"/>
              </a:ext>
            </a:extLst>
          </p:cNvPr>
          <p:cNvSpPr>
            <a:spLocks noGrp="1"/>
          </p:cNvSpPr>
          <p:nvPr>
            <p:ph type="sldNum" sz="quarter" idx="5"/>
          </p:nvPr>
        </p:nvSpPr>
        <p:spPr/>
        <p:txBody>
          <a:bodyPr/>
          <a:lstStyle/>
          <a:p>
            <a:fld id="{12C89D7D-4501-D14E-82B5-623DC639C50E}" type="slidenum">
              <a:rPr lang="en-US" smtClean="0"/>
              <a:t>16</a:t>
            </a:fld>
            <a:endParaRPr lang="en-US"/>
          </a:p>
        </p:txBody>
      </p:sp>
    </p:spTree>
    <p:extLst>
      <p:ext uri="{BB962C8B-B14F-4D97-AF65-F5344CB8AC3E}">
        <p14:creationId xmlns:p14="http://schemas.microsoft.com/office/powerpoint/2010/main" val="1811030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944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2371F30-663D-75D6-0474-DDAA4FF7D2D4}"/>
              </a:ext>
            </a:extLst>
          </p:cNvPr>
          <p:cNvSpPr>
            <a:spLocks noGrp="1"/>
          </p:cNvSpPr>
          <p:nvPr>
            <p:ph type="pic" sz="quarter" idx="11"/>
          </p:nvPr>
        </p:nvSpPr>
        <p:spPr>
          <a:xfrm>
            <a:off x="4638509" y="4394200"/>
            <a:ext cx="5289361" cy="2463800"/>
          </a:xfrm>
          <a:custGeom>
            <a:avLst/>
            <a:gdLst>
              <a:gd name="connsiteX0" fmla="*/ 2644680 w 5289361"/>
              <a:gd name="connsiteY0" fmla="*/ 0 h 2463800"/>
              <a:gd name="connsiteX1" fmla="*/ 5285276 w 5289361"/>
              <a:gd name="connsiteY1" fmla="*/ 2382914 h 2463800"/>
              <a:gd name="connsiteX2" fmla="*/ 5289361 w 5289361"/>
              <a:gd name="connsiteY2" fmla="*/ 2463800 h 2463800"/>
              <a:gd name="connsiteX3" fmla="*/ 0 w 5289361"/>
              <a:gd name="connsiteY3" fmla="*/ 2463800 h 2463800"/>
              <a:gd name="connsiteX4" fmla="*/ 4084 w 5289361"/>
              <a:gd name="connsiteY4" fmla="*/ 2382914 h 2463800"/>
              <a:gd name="connsiteX5" fmla="*/ 2644680 w 5289361"/>
              <a:gd name="connsiteY5" fmla="*/ 0 h 246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9361" h="2463800">
                <a:moveTo>
                  <a:pt x="2644680" y="0"/>
                </a:moveTo>
                <a:cubicBezTo>
                  <a:pt x="4018989" y="0"/>
                  <a:pt x="5149349" y="1044467"/>
                  <a:pt x="5285276" y="2382914"/>
                </a:cubicBezTo>
                <a:lnTo>
                  <a:pt x="5289361" y="2463800"/>
                </a:lnTo>
                <a:lnTo>
                  <a:pt x="0" y="2463800"/>
                </a:lnTo>
                <a:lnTo>
                  <a:pt x="4084" y="2382914"/>
                </a:lnTo>
                <a:cubicBezTo>
                  <a:pt x="140011" y="1044467"/>
                  <a:pt x="1270372" y="0"/>
                  <a:pt x="2644680" y="0"/>
                </a:cubicBezTo>
                <a:close/>
              </a:path>
            </a:pathLst>
          </a:custGeom>
        </p:spPr>
        <p:txBody>
          <a:bodyPr wrap="square">
            <a:noAutofit/>
          </a:bodyPr>
          <a:lstStyle/>
          <a:p>
            <a:endParaRPr lang="en-ID"/>
          </a:p>
        </p:txBody>
      </p:sp>
      <p:sp>
        <p:nvSpPr>
          <p:cNvPr id="7" name="Picture Placeholder 6">
            <a:extLst>
              <a:ext uri="{FF2B5EF4-FFF2-40B4-BE49-F238E27FC236}">
                <a16:creationId xmlns:a16="http://schemas.microsoft.com/office/drawing/2014/main" id="{9AC645D1-168C-20D7-C2A4-479A4291E4ED}"/>
              </a:ext>
            </a:extLst>
          </p:cNvPr>
          <p:cNvSpPr>
            <a:spLocks noGrp="1"/>
          </p:cNvSpPr>
          <p:nvPr>
            <p:ph type="pic" sz="quarter" idx="10"/>
          </p:nvPr>
        </p:nvSpPr>
        <p:spPr>
          <a:xfrm>
            <a:off x="7143490" y="0"/>
            <a:ext cx="5048511" cy="4483100"/>
          </a:xfrm>
          <a:custGeom>
            <a:avLst/>
            <a:gdLst>
              <a:gd name="connsiteX0" fmla="*/ 321816 w 5048511"/>
              <a:gd name="connsiteY0" fmla="*/ 0 h 4483100"/>
              <a:gd name="connsiteX1" fmla="*/ 5048511 w 5048511"/>
              <a:gd name="connsiteY1" fmla="*/ 0 h 4483100"/>
              <a:gd name="connsiteX2" fmla="*/ 5048511 w 5048511"/>
              <a:gd name="connsiteY2" fmla="*/ 3804135 h 4483100"/>
              <a:gd name="connsiteX3" fmla="*/ 4851168 w 5048511"/>
              <a:gd name="connsiteY3" fmla="*/ 3951705 h 4483100"/>
              <a:gd name="connsiteX4" fmla="*/ 3111499 w 5048511"/>
              <a:gd name="connsiteY4" fmla="*/ 4483100 h 4483100"/>
              <a:gd name="connsiteX5" fmla="*/ 0 w 5048511"/>
              <a:gd name="connsiteY5" fmla="*/ 1371600 h 4483100"/>
              <a:gd name="connsiteX6" fmla="*/ 244517 w 5048511"/>
              <a:gd name="connsiteY6" fmla="*/ 160464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511" h="4483100">
                <a:moveTo>
                  <a:pt x="321816" y="0"/>
                </a:moveTo>
                <a:lnTo>
                  <a:pt x="5048511" y="0"/>
                </a:lnTo>
                <a:lnTo>
                  <a:pt x="5048511" y="3804135"/>
                </a:lnTo>
                <a:lnTo>
                  <a:pt x="4851168" y="3951705"/>
                </a:lnTo>
                <a:cubicBezTo>
                  <a:pt x="4354570" y="4287200"/>
                  <a:pt x="3755912" y="4483100"/>
                  <a:pt x="3111499" y="4483100"/>
                </a:cubicBezTo>
                <a:cubicBezTo>
                  <a:pt x="1393065" y="4483100"/>
                  <a:pt x="0" y="3090034"/>
                  <a:pt x="0" y="1371600"/>
                </a:cubicBezTo>
                <a:cubicBezTo>
                  <a:pt x="0" y="941992"/>
                  <a:pt x="87066" y="532719"/>
                  <a:pt x="244517" y="160464"/>
                </a:cubicBezTo>
                <a:close/>
              </a:path>
            </a:pathLst>
          </a:custGeom>
        </p:spPr>
        <p:txBody>
          <a:bodyPr wrap="square">
            <a:noAutofit/>
          </a:bodyPr>
          <a:lstStyle/>
          <a:p>
            <a:endParaRPr lang="en-ID"/>
          </a:p>
        </p:txBody>
      </p:sp>
    </p:spTree>
    <p:extLst>
      <p:ext uri="{BB962C8B-B14F-4D97-AF65-F5344CB8AC3E}">
        <p14:creationId xmlns:p14="http://schemas.microsoft.com/office/powerpoint/2010/main" val="422877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4AF4A19-C556-0D10-8298-4D613845F568}"/>
              </a:ext>
            </a:extLst>
          </p:cNvPr>
          <p:cNvSpPr>
            <a:spLocks noGrp="1"/>
          </p:cNvSpPr>
          <p:nvPr>
            <p:ph type="pic" sz="quarter" idx="10"/>
          </p:nvPr>
        </p:nvSpPr>
        <p:spPr>
          <a:xfrm>
            <a:off x="5966847" y="0"/>
            <a:ext cx="6225154" cy="4959458"/>
          </a:xfrm>
          <a:custGeom>
            <a:avLst/>
            <a:gdLst>
              <a:gd name="connsiteX0" fmla="*/ 247764 w 7150913"/>
              <a:gd name="connsiteY0" fmla="*/ 0 h 5525312"/>
              <a:gd name="connsiteX1" fmla="*/ 7150913 w 7150913"/>
              <a:gd name="connsiteY1" fmla="*/ 0 h 5525312"/>
              <a:gd name="connsiteX2" fmla="*/ 7150913 w 7150913"/>
              <a:gd name="connsiteY2" fmla="*/ 4201698 h 5525312"/>
              <a:gd name="connsiteX3" fmla="*/ 7046777 w 7150913"/>
              <a:gd name="connsiteY3" fmla="*/ 4316277 h 5525312"/>
              <a:gd name="connsiteX4" fmla="*/ 4127906 w 7150913"/>
              <a:gd name="connsiteY4" fmla="*/ 5525312 h 5525312"/>
              <a:gd name="connsiteX5" fmla="*/ 0 w 7150913"/>
              <a:gd name="connsiteY5" fmla="*/ 1397406 h 5525312"/>
              <a:gd name="connsiteX6" fmla="*/ 185583 w 7150913"/>
              <a:gd name="connsiteY6" fmla="*/ 169893 h 552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0913" h="5525312">
                <a:moveTo>
                  <a:pt x="247764" y="0"/>
                </a:moveTo>
                <a:lnTo>
                  <a:pt x="7150913" y="0"/>
                </a:lnTo>
                <a:lnTo>
                  <a:pt x="7150913" y="4201698"/>
                </a:lnTo>
                <a:lnTo>
                  <a:pt x="7046777" y="4316277"/>
                </a:lnTo>
                <a:cubicBezTo>
                  <a:pt x="6299773" y="5063281"/>
                  <a:pt x="5267796" y="5525312"/>
                  <a:pt x="4127906" y="5525312"/>
                </a:cubicBezTo>
                <a:cubicBezTo>
                  <a:pt x="1848127" y="5525312"/>
                  <a:pt x="0" y="3677186"/>
                  <a:pt x="0" y="1397406"/>
                </a:cubicBezTo>
                <a:cubicBezTo>
                  <a:pt x="0" y="969947"/>
                  <a:pt x="64974" y="557664"/>
                  <a:pt x="185583" y="169893"/>
                </a:cubicBezTo>
                <a:close/>
              </a:path>
            </a:pathLst>
          </a:custGeom>
        </p:spPr>
        <p:txBody>
          <a:bodyPr wrap="square">
            <a:noAutofit/>
          </a:bodyPr>
          <a:lstStyle/>
          <a:p>
            <a:endParaRPr lang="en-ID"/>
          </a:p>
        </p:txBody>
      </p:sp>
    </p:spTree>
    <p:extLst>
      <p:ext uri="{BB962C8B-B14F-4D97-AF65-F5344CB8AC3E}">
        <p14:creationId xmlns:p14="http://schemas.microsoft.com/office/powerpoint/2010/main" val="2146387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C8ADC64-495E-B17E-F8CE-7766E3620C80}"/>
              </a:ext>
            </a:extLst>
          </p:cNvPr>
          <p:cNvSpPr>
            <a:spLocks noGrp="1"/>
          </p:cNvSpPr>
          <p:nvPr>
            <p:ph type="pic" sz="quarter" idx="10"/>
          </p:nvPr>
        </p:nvSpPr>
        <p:spPr>
          <a:xfrm>
            <a:off x="0" y="0"/>
            <a:ext cx="6489700" cy="6858000"/>
          </a:xfrm>
          <a:custGeom>
            <a:avLst/>
            <a:gdLst>
              <a:gd name="connsiteX0" fmla="*/ 0 w 6489700"/>
              <a:gd name="connsiteY0" fmla="*/ 0 h 6858000"/>
              <a:gd name="connsiteX1" fmla="*/ 4699526 w 6489700"/>
              <a:gd name="connsiteY1" fmla="*/ 0 h 6858000"/>
              <a:gd name="connsiteX2" fmla="*/ 4966876 w 6489700"/>
              <a:gd name="connsiteY2" fmla="*/ 199921 h 6858000"/>
              <a:gd name="connsiteX3" fmla="*/ 6489700 w 6489700"/>
              <a:gd name="connsiteY3" fmla="*/ 3429000 h 6858000"/>
              <a:gd name="connsiteX4" fmla="*/ 4808793 w 6489700"/>
              <a:gd name="connsiteY4" fmla="*/ 6782308 h 6858000"/>
              <a:gd name="connsiteX5" fmla="*/ 4702352 w 6489700"/>
              <a:gd name="connsiteY5" fmla="*/ 6858000 h 6858000"/>
              <a:gd name="connsiteX6" fmla="*/ 0 w 64897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9700" h="6858000">
                <a:moveTo>
                  <a:pt x="0" y="0"/>
                </a:moveTo>
                <a:lnTo>
                  <a:pt x="4699526" y="0"/>
                </a:lnTo>
                <a:lnTo>
                  <a:pt x="4966876" y="199921"/>
                </a:lnTo>
                <a:cubicBezTo>
                  <a:pt x="5896903" y="967447"/>
                  <a:pt x="6489700" y="2128996"/>
                  <a:pt x="6489700" y="3429000"/>
                </a:cubicBezTo>
                <a:cubicBezTo>
                  <a:pt x="6489700" y="4801227"/>
                  <a:pt x="5829207" y="6019187"/>
                  <a:pt x="4808793" y="6782308"/>
                </a:cubicBezTo>
                <a:lnTo>
                  <a:pt x="4702352" y="6858000"/>
                </a:lnTo>
                <a:lnTo>
                  <a:pt x="0" y="6858000"/>
                </a:lnTo>
                <a:close/>
              </a:path>
            </a:pathLst>
          </a:custGeom>
        </p:spPr>
        <p:txBody>
          <a:bodyPr wrap="square">
            <a:noAutofit/>
          </a:bodyPr>
          <a:lstStyle/>
          <a:p>
            <a:endParaRPr lang="en-ID"/>
          </a:p>
        </p:txBody>
      </p:sp>
    </p:spTree>
    <p:extLst>
      <p:ext uri="{BB962C8B-B14F-4D97-AF65-F5344CB8AC3E}">
        <p14:creationId xmlns:p14="http://schemas.microsoft.com/office/powerpoint/2010/main" val="815095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B8B4B1-96EB-A01F-A138-D929FE5F1262}"/>
              </a:ext>
            </a:extLst>
          </p:cNvPr>
          <p:cNvSpPr>
            <a:spLocks noGrp="1"/>
          </p:cNvSpPr>
          <p:nvPr>
            <p:ph type="pic" sz="quarter" idx="11"/>
          </p:nvPr>
        </p:nvSpPr>
        <p:spPr>
          <a:xfrm>
            <a:off x="2962612" y="2167981"/>
            <a:ext cx="3904878" cy="3904878"/>
          </a:xfrm>
          <a:custGeom>
            <a:avLst/>
            <a:gdLst>
              <a:gd name="connsiteX0" fmla="*/ 1952439 w 3904878"/>
              <a:gd name="connsiteY0" fmla="*/ 0 h 3904878"/>
              <a:gd name="connsiteX1" fmla="*/ 3904878 w 3904878"/>
              <a:gd name="connsiteY1" fmla="*/ 1952439 h 3904878"/>
              <a:gd name="connsiteX2" fmla="*/ 1952439 w 3904878"/>
              <a:gd name="connsiteY2" fmla="*/ 3904878 h 3904878"/>
              <a:gd name="connsiteX3" fmla="*/ 0 w 3904878"/>
              <a:gd name="connsiteY3" fmla="*/ 1952439 h 3904878"/>
              <a:gd name="connsiteX4" fmla="*/ 1952439 w 3904878"/>
              <a:gd name="connsiteY4" fmla="*/ 0 h 390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4878" h="3904878">
                <a:moveTo>
                  <a:pt x="1952439" y="0"/>
                </a:moveTo>
                <a:cubicBezTo>
                  <a:pt x="3030741" y="0"/>
                  <a:pt x="3904878" y="874137"/>
                  <a:pt x="3904878" y="1952439"/>
                </a:cubicBezTo>
                <a:cubicBezTo>
                  <a:pt x="3904878" y="3030741"/>
                  <a:pt x="3030741" y="3904878"/>
                  <a:pt x="1952439" y="3904878"/>
                </a:cubicBezTo>
                <a:cubicBezTo>
                  <a:pt x="874137" y="3904878"/>
                  <a:pt x="0" y="3030741"/>
                  <a:pt x="0" y="1952439"/>
                </a:cubicBezTo>
                <a:cubicBezTo>
                  <a:pt x="0" y="874137"/>
                  <a:pt x="874137" y="0"/>
                  <a:pt x="1952439" y="0"/>
                </a:cubicBezTo>
                <a:close/>
              </a:path>
            </a:pathLst>
          </a:custGeom>
        </p:spPr>
        <p:txBody>
          <a:bodyPr wrap="square">
            <a:noAutofit/>
          </a:bodyPr>
          <a:lstStyle/>
          <a:p>
            <a:endParaRPr lang="en-ID"/>
          </a:p>
        </p:txBody>
      </p:sp>
      <p:sp>
        <p:nvSpPr>
          <p:cNvPr id="8" name="Picture Placeholder 7">
            <a:extLst>
              <a:ext uri="{FF2B5EF4-FFF2-40B4-BE49-F238E27FC236}">
                <a16:creationId xmlns:a16="http://schemas.microsoft.com/office/drawing/2014/main" id="{417B8479-20C6-44DA-9677-9048C7CCBCAF}"/>
              </a:ext>
            </a:extLst>
          </p:cNvPr>
          <p:cNvSpPr>
            <a:spLocks noGrp="1"/>
          </p:cNvSpPr>
          <p:nvPr>
            <p:ph type="pic" sz="quarter" idx="10"/>
          </p:nvPr>
        </p:nvSpPr>
        <p:spPr>
          <a:xfrm>
            <a:off x="0" y="2"/>
            <a:ext cx="3566524" cy="3738093"/>
          </a:xfrm>
          <a:custGeom>
            <a:avLst/>
            <a:gdLst>
              <a:gd name="connsiteX0" fmla="*/ 0 w 3566524"/>
              <a:gd name="connsiteY0" fmla="*/ 0 h 3738093"/>
              <a:gd name="connsiteX1" fmla="*/ 3175437 w 3566524"/>
              <a:gd name="connsiteY1" fmla="*/ 0 h 3738093"/>
              <a:gd name="connsiteX2" fmla="*/ 3274291 w 3566524"/>
              <a:gd name="connsiteY2" fmla="*/ 162720 h 3738093"/>
              <a:gd name="connsiteX3" fmla="*/ 3566524 w 3566524"/>
              <a:gd name="connsiteY3" fmla="*/ 1316835 h 3738093"/>
              <a:gd name="connsiteX4" fmla="*/ 1145266 w 3566524"/>
              <a:gd name="connsiteY4" fmla="*/ 3738093 h 3738093"/>
              <a:gd name="connsiteX5" fmla="*/ 202803 w 3566524"/>
              <a:gd name="connsiteY5" fmla="*/ 3547819 h 3738093"/>
              <a:gd name="connsiteX6" fmla="*/ 0 w 3566524"/>
              <a:gd name="connsiteY6" fmla="*/ 3450123 h 373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524" h="3738093">
                <a:moveTo>
                  <a:pt x="0" y="0"/>
                </a:moveTo>
                <a:lnTo>
                  <a:pt x="3175437" y="0"/>
                </a:lnTo>
                <a:lnTo>
                  <a:pt x="3274291" y="162720"/>
                </a:lnTo>
                <a:cubicBezTo>
                  <a:pt x="3460661" y="505796"/>
                  <a:pt x="3566524" y="898953"/>
                  <a:pt x="3566524" y="1316835"/>
                </a:cubicBezTo>
                <a:cubicBezTo>
                  <a:pt x="3566524" y="2654059"/>
                  <a:pt x="2482490" y="3738093"/>
                  <a:pt x="1145266" y="3738093"/>
                </a:cubicBezTo>
                <a:cubicBezTo>
                  <a:pt x="810960" y="3738093"/>
                  <a:pt x="492478" y="3670341"/>
                  <a:pt x="202803" y="3547819"/>
                </a:cubicBezTo>
                <a:lnTo>
                  <a:pt x="0" y="3450123"/>
                </a:lnTo>
                <a:close/>
              </a:path>
            </a:pathLst>
          </a:custGeom>
        </p:spPr>
        <p:txBody>
          <a:bodyPr wrap="square">
            <a:noAutofit/>
          </a:bodyPr>
          <a:lstStyle/>
          <a:p>
            <a:endParaRPr lang="en-ID"/>
          </a:p>
        </p:txBody>
      </p:sp>
      <p:sp>
        <p:nvSpPr>
          <p:cNvPr id="14" name="Picture Placeholder 13">
            <a:extLst>
              <a:ext uri="{FF2B5EF4-FFF2-40B4-BE49-F238E27FC236}">
                <a16:creationId xmlns:a16="http://schemas.microsoft.com/office/drawing/2014/main" id="{2EA88C5A-FC73-862C-20BC-BF42AC7861C9}"/>
              </a:ext>
            </a:extLst>
          </p:cNvPr>
          <p:cNvSpPr>
            <a:spLocks noGrp="1"/>
          </p:cNvSpPr>
          <p:nvPr>
            <p:ph type="pic" sz="quarter" idx="12"/>
          </p:nvPr>
        </p:nvSpPr>
        <p:spPr>
          <a:xfrm>
            <a:off x="276018" y="4120420"/>
            <a:ext cx="2392256" cy="2392256"/>
          </a:xfrm>
          <a:custGeom>
            <a:avLst/>
            <a:gdLst>
              <a:gd name="connsiteX0" fmla="*/ 1196128 w 2392256"/>
              <a:gd name="connsiteY0" fmla="*/ 0 h 2392256"/>
              <a:gd name="connsiteX1" fmla="*/ 2392256 w 2392256"/>
              <a:gd name="connsiteY1" fmla="*/ 1196128 h 2392256"/>
              <a:gd name="connsiteX2" fmla="*/ 1196128 w 2392256"/>
              <a:gd name="connsiteY2" fmla="*/ 2392256 h 2392256"/>
              <a:gd name="connsiteX3" fmla="*/ 0 w 2392256"/>
              <a:gd name="connsiteY3" fmla="*/ 1196128 h 2392256"/>
              <a:gd name="connsiteX4" fmla="*/ 1196128 w 2392256"/>
              <a:gd name="connsiteY4" fmla="*/ 0 h 239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256" h="2392256">
                <a:moveTo>
                  <a:pt x="1196128" y="0"/>
                </a:moveTo>
                <a:cubicBezTo>
                  <a:pt x="1856731" y="0"/>
                  <a:pt x="2392256" y="535525"/>
                  <a:pt x="2392256" y="1196128"/>
                </a:cubicBezTo>
                <a:cubicBezTo>
                  <a:pt x="2392256" y="1856731"/>
                  <a:pt x="1856731" y="2392256"/>
                  <a:pt x="1196128" y="2392256"/>
                </a:cubicBezTo>
                <a:cubicBezTo>
                  <a:pt x="535525" y="2392256"/>
                  <a:pt x="0" y="1856731"/>
                  <a:pt x="0" y="1196128"/>
                </a:cubicBezTo>
                <a:cubicBezTo>
                  <a:pt x="0" y="535525"/>
                  <a:pt x="535525" y="0"/>
                  <a:pt x="1196128" y="0"/>
                </a:cubicBezTo>
                <a:close/>
              </a:path>
            </a:pathLst>
          </a:custGeom>
        </p:spPr>
        <p:txBody>
          <a:bodyPr wrap="square">
            <a:noAutofit/>
          </a:bodyPr>
          <a:lstStyle/>
          <a:p>
            <a:endParaRPr lang="en-ID"/>
          </a:p>
        </p:txBody>
      </p:sp>
    </p:spTree>
    <p:extLst>
      <p:ext uri="{BB962C8B-B14F-4D97-AF65-F5344CB8AC3E}">
        <p14:creationId xmlns:p14="http://schemas.microsoft.com/office/powerpoint/2010/main" val="4090146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489E0E6-E464-E5A4-CCCF-B755CF453556}"/>
              </a:ext>
            </a:extLst>
          </p:cNvPr>
          <p:cNvSpPr>
            <a:spLocks noGrp="1"/>
          </p:cNvSpPr>
          <p:nvPr>
            <p:ph type="pic" sz="quarter" idx="12"/>
          </p:nvPr>
        </p:nvSpPr>
        <p:spPr>
          <a:xfrm>
            <a:off x="6540500" y="4083050"/>
            <a:ext cx="1930400" cy="1930400"/>
          </a:xfrm>
          <a:custGeom>
            <a:avLst/>
            <a:gdLst>
              <a:gd name="connsiteX0" fmla="*/ 965200 w 1930400"/>
              <a:gd name="connsiteY0" fmla="*/ 0 h 1930400"/>
              <a:gd name="connsiteX1" fmla="*/ 1930400 w 1930400"/>
              <a:gd name="connsiteY1" fmla="*/ 965200 h 1930400"/>
              <a:gd name="connsiteX2" fmla="*/ 965200 w 1930400"/>
              <a:gd name="connsiteY2" fmla="*/ 1930400 h 1930400"/>
              <a:gd name="connsiteX3" fmla="*/ 0 w 1930400"/>
              <a:gd name="connsiteY3" fmla="*/ 965200 h 1930400"/>
              <a:gd name="connsiteX4" fmla="*/ 965200 w 1930400"/>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00" h="1930400">
                <a:moveTo>
                  <a:pt x="965200" y="0"/>
                </a:moveTo>
                <a:cubicBezTo>
                  <a:pt x="1498265" y="0"/>
                  <a:pt x="1930400" y="432135"/>
                  <a:pt x="1930400" y="965200"/>
                </a:cubicBezTo>
                <a:cubicBezTo>
                  <a:pt x="1930400" y="1498265"/>
                  <a:pt x="1498265" y="1930400"/>
                  <a:pt x="965200" y="1930400"/>
                </a:cubicBezTo>
                <a:cubicBezTo>
                  <a:pt x="432135" y="1930400"/>
                  <a:pt x="0" y="1498265"/>
                  <a:pt x="0" y="965200"/>
                </a:cubicBezTo>
                <a:cubicBezTo>
                  <a:pt x="0" y="432135"/>
                  <a:pt x="432135" y="0"/>
                  <a:pt x="965200" y="0"/>
                </a:cubicBezTo>
                <a:close/>
              </a:path>
            </a:pathLst>
          </a:custGeom>
        </p:spPr>
        <p:txBody>
          <a:bodyPr wrap="square">
            <a:noAutofit/>
          </a:bodyPr>
          <a:lstStyle/>
          <a:p>
            <a:endParaRPr lang="en-ID"/>
          </a:p>
        </p:txBody>
      </p:sp>
      <p:sp>
        <p:nvSpPr>
          <p:cNvPr id="11" name="Picture Placeholder 10">
            <a:extLst>
              <a:ext uri="{FF2B5EF4-FFF2-40B4-BE49-F238E27FC236}">
                <a16:creationId xmlns:a16="http://schemas.microsoft.com/office/drawing/2014/main" id="{C9FFD7CC-0BA8-CBE7-538D-323FD464D4A8}"/>
              </a:ext>
            </a:extLst>
          </p:cNvPr>
          <p:cNvSpPr>
            <a:spLocks noGrp="1"/>
          </p:cNvSpPr>
          <p:nvPr>
            <p:ph type="pic" sz="quarter" idx="11"/>
          </p:nvPr>
        </p:nvSpPr>
        <p:spPr>
          <a:xfrm>
            <a:off x="6540500" y="844550"/>
            <a:ext cx="1930400" cy="1930400"/>
          </a:xfrm>
          <a:custGeom>
            <a:avLst/>
            <a:gdLst>
              <a:gd name="connsiteX0" fmla="*/ 965200 w 1930400"/>
              <a:gd name="connsiteY0" fmla="*/ 0 h 1930400"/>
              <a:gd name="connsiteX1" fmla="*/ 1930400 w 1930400"/>
              <a:gd name="connsiteY1" fmla="*/ 965200 h 1930400"/>
              <a:gd name="connsiteX2" fmla="*/ 965200 w 1930400"/>
              <a:gd name="connsiteY2" fmla="*/ 1930400 h 1930400"/>
              <a:gd name="connsiteX3" fmla="*/ 0 w 1930400"/>
              <a:gd name="connsiteY3" fmla="*/ 965200 h 1930400"/>
              <a:gd name="connsiteX4" fmla="*/ 965200 w 1930400"/>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00" h="1930400">
                <a:moveTo>
                  <a:pt x="965200" y="0"/>
                </a:moveTo>
                <a:cubicBezTo>
                  <a:pt x="1498265" y="0"/>
                  <a:pt x="1930400" y="432135"/>
                  <a:pt x="1930400" y="965200"/>
                </a:cubicBezTo>
                <a:cubicBezTo>
                  <a:pt x="1930400" y="1498265"/>
                  <a:pt x="1498265" y="1930400"/>
                  <a:pt x="965200" y="1930400"/>
                </a:cubicBezTo>
                <a:cubicBezTo>
                  <a:pt x="432135" y="1930400"/>
                  <a:pt x="0" y="1498265"/>
                  <a:pt x="0" y="965200"/>
                </a:cubicBezTo>
                <a:cubicBezTo>
                  <a:pt x="0" y="432135"/>
                  <a:pt x="432135" y="0"/>
                  <a:pt x="965200" y="0"/>
                </a:cubicBezTo>
                <a:close/>
              </a:path>
            </a:pathLst>
          </a:custGeom>
        </p:spPr>
        <p:txBody>
          <a:bodyPr wrap="square">
            <a:noAutofit/>
          </a:bodyPr>
          <a:lstStyle/>
          <a:p>
            <a:endParaRPr lang="en-ID"/>
          </a:p>
        </p:txBody>
      </p:sp>
      <p:sp>
        <p:nvSpPr>
          <p:cNvPr id="5" name="Tampungan Gambar 4">
            <a:extLst>
              <a:ext uri="{FF2B5EF4-FFF2-40B4-BE49-F238E27FC236}">
                <a16:creationId xmlns:a16="http://schemas.microsoft.com/office/drawing/2014/main" id="{86D6A881-C5EA-241C-4D32-E0F3D5EAD9DF}"/>
              </a:ext>
            </a:extLst>
          </p:cNvPr>
          <p:cNvSpPr>
            <a:spLocks noGrp="1"/>
          </p:cNvSpPr>
          <p:nvPr>
            <p:ph type="pic" sz="quarter" idx="13"/>
          </p:nvPr>
        </p:nvSpPr>
        <p:spPr>
          <a:xfrm>
            <a:off x="0" y="0"/>
            <a:ext cx="6096000" cy="6858000"/>
          </a:xfrm>
          <a:custGeom>
            <a:avLst/>
            <a:gdLst>
              <a:gd name="connsiteX0" fmla="*/ 0 w 6096000"/>
              <a:gd name="connsiteY0" fmla="*/ 0 h 6858000"/>
              <a:gd name="connsiteX1" fmla="*/ 3048000 w 6096000"/>
              <a:gd name="connsiteY1" fmla="*/ 0 h 6858000"/>
              <a:gd name="connsiteX2" fmla="*/ 6096000 w 6096000"/>
              <a:gd name="connsiteY2" fmla="*/ 3048000 h 6858000"/>
              <a:gd name="connsiteX3" fmla="*/ 6096000 w 6096000"/>
              <a:gd name="connsiteY3" fmla="*/ 3810000 h 6858000"/>
              <a:gd name="connsiteX4" fmla="*/ 3048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3048000" y="0"/>
                </a:lnTo>
                <a:cubicBezTo>
                  <a:pt x="4731364" y="0"/>
                  <a:pt x="6096000" y="1364636"/>
                  <a:pt x="6096000" y="3048000"/>
                </a:cubicBezTo>
                <a:lnTo>
                  <a:pt x="6096000" y="3810000"/>
                </a:lnTo>
                <a:cubicBezTo>
                  <a:pt x="6096000" y="5493364"/>
                  <a:pt x="4731364" y="6858000"/>
                  <a:pt x="3048000" y="6858000"/>
                </a:cubicBez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748828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A9A0BA7-4E3C-B83B-4875-DC98B3AF9111}"/>
              </a:ext>
            </a:extLst>
          </p:cNvPr>
          <p:cNvSpPr>
            <a:spLocks noGrp="1"/>
          </p:cNvSpPr>
          <p:nvPr>
            <p:ph type="pic" sz="quarter" idx="12"/>
          </p:nvPr>
        </p:nvSpPr>
        <p:spPr>
          <a:xfrm>
            <a:off x="8819612" y="1118945"/>
            <a:ext cx="2895600" cy="4620109"/>
          </a:xfrm>
          <a:prstGeom prst="roundRect">
            <a:avLst>
              <a:gd name="adj" fmla="val 50000"/>
            </a:avLst>
          </a:prstGeom>
        </p:spPr>
        <p:txBody>
          <a:bodyPr wrap="square">
            <a:noAutofit/>
          </a:bodyPr>
          <a:lstStyle/>
          <a:p>
            <a:endParaRPr lang="en-ID" dirty="0"/>
          </a:p>
        </p:txBody>
      </p:sp>
      <p:sp>
        <p:nvSpPr>
          <p:cNvPr id="8" name="Picture Placeholder 7">
            <a:extLst>
              <a:ext uri="{FF2B5EF4-FFF2-40B4-BE49-F238E27FC236}">
                <a16:creationId xmlns:a16="http://schemas.microsoft.com/office/drawing/2014/main" id="{30CB4085-7CAE-0CDC-4272-0DC7E1AD890E}"/>
              </a:ext>
            </a:extLst>
          </p:cNvPr>
          <p:cNvSpPr>
            <a:spLocks noGrp="1"/>
          </p:cNvSpPr>
          <p:nvPr>
            <p:ph type="pic" sz="quarter" idx="10"/>
          </p:nvPr>
        </p:nvSpPr>
        <p:spPr>
          <a:xfrm>
            <a:off x="6096000" y="908426"/>
            <a:ext cx="2284924" cy="2200930"/>
          </a:xfrm>
          <a:prstGeom prst="roundRect">
            <a:avLst>
              <a:gd name="adj" fmla="val 50000"/>
            </a:avLst>
          </a:prstGeom>
        </p:spPr>
        <p:txBody>
          <a:bodyPr wrap="square">
            <a:noAutofit/>
          </a:bodyPr>
          <a:lstStyle/>
          <a:p>
            <a:endParaRPr lang="en-ID"/>
          </a:p>
        </p:txBody>
      </p:sp>
      <p:sp>
        <p:nvSpPr>
          <p:cNvPr id="2" name="Picture Placeholder 7">
            <a:extLst>
              <a:ext uri="{FF2B5EF4-FFF2-40B4-BE49-F238E27FC236}">
                <a16:creationId xmlns:a16="http://schemas.microsoft.com/office/drawing/2014/main" id="{69CB8D21-B759-72DC-D70C-9EA4136B12D3}"/>
              </a:ext>
            </a:extLst>
          </p:cNvPr>
          <p:cNvSpPr>
            <a:spLocks noGrp="1"/>
          </p:cNvSpPr>
          <p:nvPr>
            <p:ph type="pic" sz="quarter" idx="13"/>
          </p:nvPr>
        </p:nvSpPr>
        <p:spPr>
          <a:xfrm>
            <a:off x="6096000" y="3782708"/>
            <a:ext cx="2284924" cy="2200930"/>
          </a:xfrm>
          <a:prstGeom prst="roundRect">
            <a:avLst>
              <a:gd name="adj" fmla="val 50000"/>
            </a:avLst>
          </a:prstGeom>
        </p:spPr>
        <p:txBody>
          <a:bodyPr wrap="square">
            <a:noAutofit/>
          </a:bodyPr>
          <a:lstStyle/>
          <a:p>
            <a:endParaRPr lang="en-ID"/>
          </a:p>
        </p:txBody>
      </p:sp>
    </p:spTree>
    <p:extLst>
      <p:ext uri="{BB962C8B-B14F-4D97-AF65-F5344CB8AC3E}">
        <p14:creationId xmlns:p14="http://schemas.microsoft.com/office/powerpoint/2010/main" val="4064471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ampungan Gambar 5">
            <a:extLst>
              <a:ext uri="{FF2B5EF4-FFF2-40B4-BE49-F238E27FC236}">
                <a16:creationId xmlns:a16="http://schemas.microsoft.com/office/drawing/2014/main" id="{540263B4-3D56-BAE3-8A12-8AE42FA0B028}"/>
              </a:ext>
            </a:extLst>
          </p:cNvPr>
          <p:cNvSpPr>
            <a:spLocks noGrp="1"/>
          </p:cNvSpPr>
          <p:nvPr>
            <p:ph type="pic" sz="quarter" idx="10"/>
          </p:nvPr>
        </p:nvSpPr>
        <p:spPr>
          <a:xfrm>
            <a:off x="8562975" y="628650"/>
            <a:ext cx="2800350" cy="2800350"/>
          </a:xfrm>
          <a:custGeom>
            <a:avLst/>
            <a:gdLst>
              <a:gd name="connsiteX0" fmla="*/ 1400175 w 2800350"/>
              <a:gd name="connsiteY0" fmla="*/ 0 h 2800350"/>
              <a:gd name="connsiteX1" fmla="*/ 2800350 w 2800350"/>
              <a:gd name="connsiteY1" fmla="*/ 1400175 h 2800350"/>
              <a:gd name="connsiteX2" fmla="*/ 1400175 w 2800350"/>
              <a:gd name="connsiteY2" fmla="*/ 2800350 h 2800350"/>
              <a:gd name="connsiteX3" fmla="*/ 0 w 2800350"/>
              <a:gd name="connsiteY3" fmla="*/ 1400175 h 2800350"/>
              <a:gd name="connsiteX4" fmla="*/ 1400175 w 2800350"/>
              <a:gd name="connsiteY4" fmla="*/ 0 h 280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50" h="2800350">
                <a:moveTo>
                  <a:pt x="1400175" y="0"/>
                </a:moveTo>
                <a:cubicBezTo>
                  <a:pt x="2173470" y="0"/>
                  <a:pt x="2800350" y="626880"/>
                  <a:pt x="2800350" y="1400175"/>
                </a:cubicBezTo>
                <a:cubicBezTo>
                  <a:pt x="2800350" y="2173470"/>
                  <a:pt x="2173470" y="2800350"/>
                  <a:pt x="1400175" y="2800350"/>
                </a:cubicBezTo>
                <a:cubicBezTo>
                  <a:pt x="626880" y="2800350"/>
                  <a:pt x="0" y="2173470"/>
                  <a:pt x="0" y="1400175"/>
                </a:cubicBezTo>
                <a:cubicBezTo>
                  <a:pt x="0" y="626880"/>
                  <a:pt x="626880" y="0"/>
                  <a:pt x="1400175" y="0"/>
                </a:cubicBezTo>
                <a:close/>
              </a:path>
            </a:pathLst>
          </a:custGeom>
        </p:spPr>
        <p:txBody>
          <a:bodyPr wrap="square">
            <a:noAutofit/>
          </a:bodyPr>
          <a:lstStyle/>
          <a:p>
            <a:endParaRPr lang="en-US"/>
          </a:p>
        </p:txBody>
      </p:sp>
      <p:sp>
        <p:nvSpPr>
          <p:cNvPr id="7" name="Tampungan Gambar 6">
            <a:extLst>
              <a:ext uri="{FF2B5EF4-FFF2-40B4-BE49-F238E27FC236}">
                <a16:creationId xmlns:a16="http://schemas.microsoft.com/office/drawing/2014/main" id="{3DA51D2A-0659-F31C-FD86-676B5FDB77B4}"/>
              </a:ext>
            </a:extLst>
          </p:cNvPr>
          <p:cNvSpPr>
            <a:spLocks noGrp="1"/>
          </p:cNvSpPr>
          <p:nvPr>
            <p:ph type="pic" sz="quarter" idx="11"/>
          </p:nvPr>
        </p:nvSpPr>
        <p:spPr>
          <a:xfrm>
            <a:off x="6291263" y="3267075"/>
            <a:ext cx="2800350" cy="2800350"/>
          </a:xfrm>
          <a:custGeom>
            <a:avLst/>
            <a:gdLst>
              <a:gd name="connsiteX0" fmla="*/ 1400175 w 2800350"/>
              <a:gd name="connsiteY0" fmla="*/ 0 h 2800350"/>
              <a:gd name="connsiteX1" fmla="*/ 2800350 w 2800350"/>
              <a:gd name="connsiteY1" fmla="*/ 1400175 h 2800350"/>
              <a:gd name="connsiteX2" fmla="*/ 1400175 w 2800350"/>
              <a:gd name="connsiteY2" fmla="*/ 2800350 h 2800350"/>
              <a:gd name="connsiteX3" fmla="*/ 0 w 2800350"/>
              <a:gd name="connsiteY3" fmla="*/ 1400175 h 2800350"/>
              <a:gd name="connsiteX4" fmla="*/ 1400175 w 2800350"/>
              <a:gd name="connsiteY4" fmla="*/ 0 h 280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50" h="2800350">
                <a:moveTo>
                  <a:pt x="1400175" y="0"/>
                </a:moveTo>
                <a:cubicBezTo>
                  <a:pt x="2173470" y="0"/>
                  <a:pt x="2800350" y="626880"/>
                  <a:pt x="2800350" y="1400175"/>
                </a:cubicBezTo>
                <a:cubicBezTo>
                  <a:pt x="2800350" y="2173470"/>
                  <a:pt x="2173470" y="2800350"/>
                  <a:pt x="1400175" y="2800350"/>
                </a:cubicBezTo>
                <a:cubicBezTo>
                  <a:pt x="626880" y="2800350"/>
                  <a:pt x="0" y="2173470"/>
                  <a:pt x="0" y="1400175"/>
                </a:cubicBezTo>
                <a:cubicBezTo>
                  <a:pt x="0" y="626880"/>
                  <a:pt x="626880" y="0"/>
                  <a:pt x="1400175"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85663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ampungan Gambar 4">
            <a:extLst>
              <a:ext uri="{FF2B5EF4-FFF2-40B4-BE49-F238E27FC236}">
                <a16:creationId xmlns:a16="http://schemas.microsoft.com/office/drawing/2014/main" id="{EC6253F2-F0E6-BC45-8774-D15FA93AA74E}"/>
              </a:ext>
            </a:extLst>
          </p:cNvPr>
          <p:cNvSpPr>
            <a:spLocks noGrp="1"/>
          </p:cNvSpPr>
          <p:nvPr>
            <p:ph type="pic" sz="quarter" idx="10"/>
          </p:nvPr>
        </p:nvSpPr>
        <p:spPr>
          <a:xfrm>
            <a:off x="7082725" y="1556610"/>
            <a:ext cx="3744778" cy="3744778"/>
          </a:xfrm>
          <a:custGeom>
            <a:avLst/>
            <a:gdLst>
              <a:gd name="connsiteX0" fmla="*/ 1872389 w 3744778"/>
              <a:gd name="connsiteY0" fmla="*/ 0 h 3744778"/>
              <a:gd name="connsiteX1" fmla="*/ 3744778 w 3744778"/>
              <a:gd name="connsiteY1" fmla="*/ 1872389 h 3744778"/>
              <a:gd name="connsiteX2" fmla="*/ 1872389 w 3744778"/>
              <a:gd name="connsiteY2" fmla="*/ 3744778 h 3744778"/>
              <a:gd name="connsiteX3" fmla="*/ 0 w 3744778"/>
              <a:gd name="connsiteY3" fmla="*/ 1872389 h 3744778"/>
              <a:gd name="connsiteX4" fmla="*/ 1872389 w 3744778"/>
              <a:gd name="connsiteY4" fmla="*/ 0 h 374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778" h="3744778">
                <a:moveTo>
                  <a:pt x="1872389" y="0"/>
                </a:moveTo>
                <a:cubicBezTo>
                  <a:pt x="2906481" y="0"/>
                  <a:pt x="3744778" y="838297"/>
                  <a:pt x="3744778" y="1872389"/>
                </a:cubicBezTo>
                <a:cubicBezTo>
                  <a:pt x="3744778" y="2906481"/>
                  <a:pt x="2906481" y="3744778"/>
                  <a:pt x="1872389" y="3744778"/>
                </a:cubicBezTo>
                <a:cubicBezTo>
                  <a:pt x="838297" y="3744778"/>
                  <a:pt x="0" y="2906481"/>
                  <a:pt x="0" y="1872389"/>
                </a:cubicBezTo>
                <a:cubicBezTo>
                  <a:pt x="0" y="838297"/>
                  <a:pt x="838297" y="0"/>
                  <a:pt x="187238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14509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ampungan Gambar 5">
            <a:extLst>
              <a:ext uri="{FF2B5EF4-FFF2-40B4-BE49-F238E27FC236}">
                <a16:creationId xmlns:a16="http://schemas.microsoft.com/office/drawing/2014/main" id="{A6D0BBB1-DAE2-AF0A-111C-2540B213E31B}"/>
              </a:ext>
            </a:extLst>
          </p:cNvPr>
          <p:cNvSpPr>
            <a:spLocks noGrp="1"/>
          </p:cNvSpPr>
          <p:nvPr>
            <p:ph type="pic" sz="quarter" idx="10"/>
          </p:nvPr>
        </p:nvSpPr>
        <p:spPr>
          <a:xfrm>
            <a:off x="6096001" y="1092195"/>
            <a:ext cx="6096001" cy="4673606"/>
          </a:xfrm>
          <a:custGeom>
            <a:avLst/>
            <a:gdLst>
              <a:gd name="connsiteX0" fmla="*/ 2336803 w 6096001"/>
              <a:gd name="connsiteY0" fmla="*/ 0 h 4673606"/>
              <a:gd name="connsiteX1" fmla="*/ 6096001 w 6096001"/>
              <a:gd name="connsiteY1" fmla="*/ 0 h 4673606"/>
              <a:gd name="connsiteX2" fmla="*/ 6096001 w 6096001"/>
              <a:gd name="connsiteY2" fmla="*/ 4673606 h 4673606"/>
              <a:gd name="connsiteX3" fmla="*/ 2336803 w 6096001"/>
              <a:gd name="connsiteY3" fmla="*/ 4673606 h 4673606"/>
              <a:gd name="connsiteX4" fmla="*/ 0 w 6096001"/>
              <a:gd name="connsiteY4" fmla="*/ 2336803 h 4673606"/>
              <a:gd name="connsiteX5" fmla="*/ 2336803 w 6096001"/>
              <a:gd name="connsiteY5" fmla="*/ 0 h 467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1" h="4673606">
                <a:moveTo>
                  <a:pt x="2336803" y="0"/>
                </a:moveTo>
                <a:lnTo>
                  <a:pt x="6096001" y="0"/>
                </a:lnTo>
                <a:lnTo>
                  <a:pt x="6096001" y="4673606"/>
                </a:lnTo>
                <a:lnTo>
                  <a:pt x="2336803" y="4673606"/>
                </a:lnTo>
                <a:cubicBezTo>
                  <a:pt x="1046222" y="4673606"/>
                  <a:pt x="0" y="3627384"/>
                  <a:pt x="0" y="2336803"/>
                </a:cubicBezTo>
                <a:cubicBezTo>
                  <a:pt x="0" y="1046221"/>
                  <a:pt x="1046222" y="0"/>
                  <a:pt x="2336803"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82175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4CBF32-CEBA-BEEB-F7D0-2851591E32E6}"/>
              </a:ext>
            </a:extLst>
          </p:cNvPr>
          <p:cNvSpPr>
            <a:spLocks noGrp="1"/>
          </p:cNvSpPr>
          <p:nvPr>
            <p:ph type="pic" sz="quarter" idx="10"/>
          </p:nvPr>
        </p:nvSpPr>
        <p:spPr>
          <a:xfrm>
            <a:off x="867906" y="988293"/>
            <a:ext cx="4014060" cy="3937397"/>
          </a:xfrm>
          <a:prstGeom prst="ellipse">
            <a:avLst/>
          </a:prstGeom>
        </p:spPr>
        <p:txBody>
          <a:bodyPr wrap="square">
            <a:noAutofit/>
          </a:bodyPr>
          <a:lstStyle/>
          <a:p>
            <a:endParaRPr lang="en-ID"/>
          </a:p>
        </p:txBody>
      </p:sp>
    </p:spTree>
    <p:extLst>
      <p:ext uri="{BB962C8B-B14F-4D97-AF65-F5344CB8AC3E}">
        <p14:creationId xmlns:p14="http://schemas.microsoft.com/office/powerpoint/2010/main" val="459874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F687AF0-A3B5-2F78-38C9-6B9DFF38386F}"/>
              </a:ext>
            </a:extLst>
          </p:cNvPr>
          <p:cNvSpPr>
            <a:spLocks noGrp="1"/>
          </p:cNvSpPr>
          <p:nvPr>
            <p:ph type="pic" sz="quarter" idx="12"/>
          </p:nvPr>
        </p:nvSpPr>
        <p:spPr>
          <a:xfrm>
            <a:off x="4581525" y="1495425"/>
            <a:ext cx="2790825" cy="5362575"/>
          </a:xfrm>
          <a:prstGeom prst="round2SameRect">
            <a:avLst>
              <a:gd name="adj1" fmla="val 11548"/>
              <a:gd name="adj2" fmla="val 0"/>
            </a:avLst>
          </a:prstGeom>
        </p:spPr>
        <p:txBody>
          <a:bodyPr wrap="square">
            <a:noAutofit/>
          </a:bodyPr>
          <a:lstStyle>
            <a:lvl1pPr>
              <a:defRPr sz="1000"/>
            </a:lvl1pPr>
          </a:lstStyle>
          <a:p>
            <a:endParaRPr lang="en-US"/>
          </a:p>
        </p:txBody>
      </p:sp>
    </p:spTree>
    <p:extLst>
      <p:ext uri="{BB962C8B-B14F-4D97-AF65-F5344CB8AC3E}">
        <p14:creationId xmlns:p14="http://schemas.microsoft.com/office/powerpoint/2010/main" val="4195941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5810195-17C9-5716-D7CB-50B59695A136}"/>
              </a:ext>
            </a:extLst>
          </p:cNvPr>
          <p:cNvSpPr>
            <a:spLocks noGrp="1"/>
          </p:cNvSpPr>
          <p:nvPr>
            <p:ph type="pic" sz="quarter" idx="10"/>
          </p:nvPr>
        </p:nvSpPr>
        <p:spPr>
          <a:xfrm>
            <a:off x="0" y="2"/>
            <a:ext cx="5261374" cy="5105713"/>
          </a:xfrm>
          <a:custGeom>
            <a:avLst/>
            <a:gdLst>
              <a:gd name="connsiteX0" fmla="*/ 0 w 5261374"/>
              <a:gd name="connsiteY0" fmla="*/ 0 h 5105713"/>
              <a:gd name="connsiteX1" fmla="*/ 4723457 w 5261374"/>
              <a:gd name="connsiteY1" fmla="*/ 0 h 5105713"/>
              <a:gd name="connsiteX2" fmla="*/ 4862807 w 5261374"/>
              <a:gd name="connsiteY2" fmla="*/ 229378 h 5105713"/>
              <a:gd name="connsiteX3" fmla="*/ 5261374 w 5261374"/>
              <a:gd name="connsiteY3" fmla="*/ 1803438 h 5105713"/>
              <a:gd name="connsiteX4" fmla="*/ 1959099 w 5261374"/>
              <a:gd name="connsiteY4" fmla="*/ 5105713 h 5105713"/>
              <a:gd name="connsiteX5" fmla="*/ 112766 w 5261374"/>
              <a:gd name="connsiteY5" fmla="*/ 4541737 h 5105713"/>
              <a:gd name="connsiteX6" fmla="*/ 0 w 5261374"/>
              <a:gd name="connsiteY6" fmla="*/ 4457412 h 510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1374" h="5105713">
                <a:moveTo>
                  <a:pt x="0" y="0"/>
                </a:moveTo>
                <a:lnTo>
                  <a:pt x="4723457" y="0"/>
                </a:lnTo>
                <a:lnTo>
                  <a:pt x="4862807" y="229378"/>
                </a:lnTo>
                <a:cubicBezTo>
                  <a:pt x="5116991" y="697288"/>
                  <a:pt x="5261374" y="1233502"/>
                  <a:pt x="5261374" y="1803438"/>
                </a:cubicBezTo>
                <a:cubicBezTo>
                  <a:pt x="5261374" y="3627234"/>
                  <a:pt x="3782895" y="5105713"/>
                  <a:pt x="1959099" y="5105713"/>
                </a:cubicBezTo>
                <a:cubicBezTo>
                  <a:pt x="1275176" y="5105713"/>
                  <a:pt x="639812" y="4897802"/>
                  <a:pt x="112766" y="4541737"/>
                </a:cubicBezTo>
                <a:lnTo>
                  <a:pt x="0" y="4457412"/>
                </a:lnTo>
                <a:close/>
              </a:path>
            </a:pathLst>
          </a:custGeom>
        </p:spPr>
        <p:txBody>
          <a:bodyPr wrap="square">
            <a:noAutofit/>
          </a:bodyPr>
          <a:lstStyle/>
          <a:p>
            <a:endParaRPr lang="en-ID"/>
          </a:p>
        </p:txBody>
      </p:sp>
    </p:spTree>
    <p:extLst>
      <p:ext uri="{BB962C8B-B14F-4D97-AF65-F5344CB8AC3E}">
        <p14:creationId xmlns:p14="http://schemas.microsoft.com/office/powerpoint/2010/main" val="3980216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ADDEC8-066B-5645-CE28-953F061A7089}"/>
              </a:ext>
            </a:extLst>
          </p:cNvPr>
          <p:cNvSpPr>
            <a:spLocks noGrp="1"/>
          </p:cNvSpPr>
          <p:nvPr>
            <p:ph type="pic" sz="quarter" idx="10"/>
          </p:nvPr>
        </p:nvSpPr>
        <p:spPr>
          <a:xfrm>
            <a:off x="1" y="0"/>
            <a:ext cx="12192000" cy="6857999"/>
          </a:xfrm>
          <a:prstGeom prst="rect">
            <a:avLst/>
          </a:prstGeom>
        </p:spPr>
        <p:txBody>
          <a:bodyPr/>
          <a:lstStyle/>
          <a:p>
            <a:endParaRPr lang="en-ID"/>
          </a:p>
        </p:txBody>
      </p:sp>
    </p:spTree>
    <p:extLst>
      <p:ext uri="{BB962C8B-B14F-4D97-AF65-F5344CB8AC3E}">
        <p14:creationId xmlns:p14="http://schemas.microsoft.com/office/powerpoint/2010/main" val="3977342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9C1FB475-2BC1-AF8F-75E4-E4EC64DDB4DB}"/>
              </a:ext>
            </a:extLst>
          </p:cNvPr>
          <p:cNvSpPr>
            <a:spLocks noGrp="1"/>
          </p:cNvSpPr>
          <p:nvPr>
            <p:ph type="pic" sz="quarter" idx="12"/>
          </p:nvPr>
        </p:nvSpPr>
        <p:spPr>
          <a:xfrm>
            <a:off x="8808720" y="1104900"/>
            <a:ext cx="1950720" cy="4191000"/>
          </a:xfrm>
          <a:prstGeom prst="roundRect">
            <a:avLst>
              <a:gd name="adj" fmla="val 11434"/>
            </a:avLst>
          </a:prstGeom>
        </p:spPr>
        <p:txBody>
          <a:bodyPr/>
          <a:lstStyle/>
          <a:p>
            <a:endParaRPr lang="en-ID" dirty="0"/>
          </a:p>
        </p:txBody>
      </p:sp>
      <p:sp>
        <p:nvSpPr>
          <p:cNvPr id="4" name="Picture Placeholder 13">
            <a:extLst>
              <a:ext uri="{FF2B5EF4-FFF2-40B4-BE49-F238E27FC236}">
                <a16:creationId xmlns:a16="http://schemas.microsoft.com/office/drawing/2014/main" id="{27112BA5-18BB-8FF2-FF8D-648CB70735D0}"/>
              </a:ext>
            </a:extLst>
          </p:cNvPr>
          <p:cNvSpPr>
            <a:spLocks noGrp="1"/>
          </p:cNvSpPr>
          <p:nvPr>
            <p:ph type="pic" sz="quarter" idx="14"/>
          </p:nvPr>
        </p:nvSpPr>
        <p:spPr>
          <a:xfrm>
            <a:off x="6243320" y="-2"/>
            <a:ext cx="1950720" cy="3886202"/>
          </a:xfrm>
          <a:custGeom>
            <a:avLst/>
            <a:gdLst>
              <a:gd name="connsiteX0" fmla="*/ 0 w 1950720"/>
              <a:gd name="connsiteY0" fmla="*/ 0 h 3886202"/>
              <a:gd name="connsiteX1" fmla="*/ 1950720 w 1950720"/>
              <a:gd name="connsiteY1" fmla="*/ 0 h 3886202"/>
              <a:gd name="connsiteX2" fmla="*/ 1950720 w 1950720"/>
              <a:gd name="connsiteY2" fmla="*/ 3663157 h 3886202"/>
              <a:gd name="connsiteX3" fmla="*/ 1727675 w 1950720"/>
              <a:gd name="connsiteY3" fmla="*/ 3886202 h 3886202"/>
              <a:gd name="connsiteX4" fmla="*/ 223045 w 1950720"/>
              <a:gd name="connsiteY4" fmla="*/ 3886202 h 3886202"/>
              <a:gd name="connsiteX5" fmla="*/ 0 w 1950720"/>
              <a:gd name="connsiteY5" fmla="*/ 3663157 h 388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0720" h="3886202">
                <a:moveTo>
                  <a:pt x="0" y="0"/>
                </a:moveTo>
                <a:lnTo>
                  <a:pt x="1950720" y="0"/>
                </a:lnTo>
                <a:lnTo>
                  <a:pt x="1950720" y="3663157"/>
                </a:lnTo>
                <a:cubicBezTo>
                  <a:pt x="1950720" y="3786341"/>
                  <a:pt x="1850859" y="3886202"/>
                  <a:pt x="1727675" y="3886202"/>
                </a:cubicBezTo>
                <a:lnTo>
                  <a:pt x="223045" y="3886202"/>
                </a:lnTo>
                <a:cubicBezTo>
                  <a:pt x="99861" y="3886202"/>
                  <a:pt x="0" y="3786341"/>
                  <a:pt x="0" y="3663157"/>
                </a:cubicBezTo>
                <a:close/>
              </a:path>
            </a:pathLst>
          </a:custGeom>
        </p:spPr>
        <p:txBody>
          <a:bodyPr wrap="square">
            <a:noAutofit/>
          </a:bodyPr>
          <a:lstStyle/>
          <a:p>
            <a:endParaRPr lang="en-ID" dirty="0"/>
          </a:p>
        </p:txBody>
      </p:sp>
    </p:spTree>
    <p:extLst>
      <p:ext uri="{BB962C8B-B14F-4D97-AF65-F5344CB8AC3E}">
        <p14:creationId xmlns:p14="http://schemas.microsoft.com/office/powerpoint/2010/main" val="2308222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ABF724FF-56CF-AF9E-336D-9F88EA092315}"/>
              </a:ext>
            </a:extLst>
          </p:cNvPr>
          <p:cNvSpPr>
            <a:spLocks noGrp="1"/>
          </p:cNvSpPr>
          <p:nvPr>
            <p:ph type="pic" sz="quarter" idx="22"/>
          </p:nvPr>
        </p:nvSpPr>
        <p:spPr>
          <a:xfrm>
            <a:off x="3970020" y="2755052"/>
            <a:ext cx="4030980" cy="2278380"/>
          </a:xfrm>
          <a:prstGeom prst="rect">
            <a:avLst/>
          </a:prstGeom>
        </p:spPr>
        <p:txBody>
          <a:bodyPr/>
          <a:lstStyle>
            <a:lvl1pPr>
              <a:defRPr sz="1000"/>
            </a:lvl1pPr>
          </a:lstStyle>
          <a:p>
            <a:endParaRPr lang="en-US" dirty="0"/>
          </a:p>
        </p:txBody>
      </p:sp>
    </p:spTree>
    <p:extLst>
      <p:ext uri="{BB962C8B-B14F-4D97-AF65-F5344CB8AC3E}">
        <p14:creationId xmlns:p14="http://schemas.microsoft.com/office/powerpoint/2010/main" val="1939572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3E513F3-3350-9A27-E8E0-E55BBE430C24}"/>
              </a:ext>
            </a:extLst>
          </p:cNvPr>
          <p:cNvSpPr>
            <a:spLocks noGrp="1"/>
          </p:cNvSpPr>
          <p:nvPr>
            <p:ph type="pic" sz="quarter" idx="12"/>
          </p:nvPr>
        </p:nvSpPr>
        <p:spPr>
          <a:xfrm>
            <a:off x="7264401" y="1309915"/>
            <a:ext cx="4927600" cy="2908299"/>
          </a:xfrm>
          <a:prstGeom prst="rect">
            <a:avLst/>
          </a:prstGeom>
        </p:spPr>
        <p:txBody>
          <a:bodyPr wrap="square">
            <a:noAutofit/>
          </a:bodyPr>
          <a:lstStyle>
            <a:lvl1pPr>
              <a:defRPr sz="1000"/>
            </a:lvl1pPr>
          </a:lstStyle>
          <a:p>
            <a:endParaRPr lang="en-US"/>
          </a:p>
        </p:txBody>
      </p:sp>
    </p:spTree>
    <p:extLst>
      <p:ext uri="{BB962C8B-B14F-4D97-AF65-F5344CB8AC3E}">
        <p14:creationId xmlns:p14="http://schemas.microsoft.com/office/powerpoint/2010/main" val="1812453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A358D6A-682F-8327-1982-25BA527A0970}"/>
              </a:ext>
            </a:extLst>
          </p:cNvPr>
          <p:cNvSpPr>
            <a:spLocks noGrp="1"/>
          </p:cNvSpPr>
          <p:nvPr>
            <p:ph type="pic" sz="quarter" idx="10"/>
          </p:nvPr>
        </p:nvSpPr>
        <p:spPr>
          <a:xfrm>
            <a:off x="4924425" y="1171575"/>
            <a:ext cx="2343150" cy="5000625"/>
          </a:xfrm>
          <a:prstGeom prst="roundRect">
            <a:avLst>
              <a:gd name="adj" fmla="val 11521"/>
            </a:avLst>
          </a:prstGeom>
        </p:spPr>
      </p:sp>
    </p:spTree>
    <p:extLst>
      <p:ext uri="{BB962C8B-B14F-4D97-AF65-F5344CB8AC3E}">
        <p14:creationId xmlns:p14="http://schemas.microsoft.com/office/powerpoint/2010/main" val="309147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DB52BEA-3685-9A1C-DFE9-4966EECD56E0}"/>
              </a:ext>
            </a:extLst>
          </p:cNvPr>
          <p:cNvSpPr>
            <a:spLocks noGrp="1"/>
          </p:cNvSpPr>
          <p:nvPr>
            <p:ph type="pic" sz="quarter" idx="10"/>
          </p:nvPr>
        </p:nvSpPr>
        <p:spPr>
          <a:xfrm>
            <a:off x="0" y="0"/>
            <a:ext cx="6527800" cy="6858000"/>
          </a:xfrm>
          <a:custGeom>
            <a:avLst/>
            <a:gdLst>
              <a:gd name="connsiteX0" fmla="*/ 0 w 6527800"/>
              <a:gd name="connsiteY0" fmla="*/ 0 h 6858000"/>
              <a:gd name="connsiteX1" fmla="*/ 5233447 w 6527800"/>
              <a:gd name="connsiteY1" fmla="*/ 0 h 6858000"/>
              <a:gd name="connsiteX2" fmla="*/ 5341675 w 6527800"/>
              <a:gd name="connsiteY2" fmla="*/ 124943 h 6858000"/>
              <a:gd name="connsiteX3" fmla="*/ 6527800 w 6527800"/>
              <a:gd name="connsiteY3" fmla="*/ 3429000 h 6858000"/>
              <a:gd name="connsiteX4" fmla="*/ 5341675 w 6527800"/>
              <a:gd name="connsiteY4" fmla="*/ 6733058 h 6858000"/>
              <a:gd name="connsiteX5" fmla="*/ 5233447 w 6527800"/>
              <a:gd name="connsiteY5" fmla="*/ 6858000 h 6858000"/>
              <a:gd name="connsiteX6" fmla="*/ 0 w 65278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7800" h="6858000">
                <a:moveTo>
                  <a:pt x="0" y="0"/>
                </a:moveTo>
                <a:lnTo>
                  <a:pt x="5233447" y="0"/>
                </a:lnTo>
                <a:lnTo>
                  <a:pt x="5341675" y="124943"/>
                </a:lnTo>
                <a:cubicBezTo>
                  <a:pt x="6082672" y="1022824"/>
                  <a:pt x="6527800" y="2173929"/>
                  <a:pt x="6527800" y="3429000"/>
                </a:cubicBezTo>
                <a:cubicBezTo>
                  <a:pt x="6527800" y="4684071"/>
                  <a:pt x="6082672" y="5835176"/>
                  <a:pt x="5341675" y="6733058"/>
                </a:cubicBezTo>
                <a:lnTo>
                  <a:pt x="5233447" y="6858000"/>
                </a:lnTo>
                <a:lnTo>
                  <a:pt x="0" y="6858000"/>
                </a:lnTo>
                <a:close/>
              </a:path>
            </a:pathLst>
          </a:custGeom>
        </p:spPr>
        <p:txBody>
          <a:bodyPr wrap="square">
            <a:noAutofit/>
          </a:bodyPr>
          <a:lstStyle/>
          <a:p>
            <a:endParaRPr lang="en-ID"/>
          </a:p>
        </p:txBody>
      </p:sp>
    </p:spTree>
    <p:extLst>
      <p:ext uri="{BB962C8B-B14F-4D97-AF65-F5344CB8AC3E}">
        <p14:creationId xmlns:p14="http://schemas.microsoft.com/office/powerpoint/2010/main" val="1504425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E36EEA8-4772-36D8-9007-28A65408BA67}"/>
              </a:ext>
            </a:extLst>
          </p:cNvPr>
          <p:cNvSpPr>
            <a:spLocks noGrp="1"/>
          </p:cNvSpPr>
          <p:nvPr>
            <p:ph type="pic" sz="quarter" idx="10"/>
          </p:nvPr>
        </p:nvSpPr>
        <p:spPr>
          <a:xfrm>
            <a:off x="1892303" y="1"/>
            <a:ext cx="8407399" cy="4203701"/>
          </a:xfrm>
          <a:custGeom>
            <a:avLst/>
            <a:gdLst>
              <a:gd name="connsiteX0" fmla="*/ 0 w 8407399"/>
              <a:gd name="connsiteY0" fmla="*/ 0 h 4203701"/>
              <a:gd name="connsiteX1" fmla="*/ 8407399 w 8407399"/>
              <a:gd name="connsiteY1" fmla="*/ 0 h 4203701"/>
              <a:gd name="connsiteX2" fmla="*/ 8407399 w 8407399"/>
              <a:gd name="connsiteY2" fmla="*/ 1 h 4203701"/>
              <a:gd name="connsiteX3" fmla="*/ 4203700 w 8407399"/>
              <a:gd name="connsiteY3" fmla="*/ 4203701 h 4203701"/>
              <a:gd name="connsiteX4" fmla="*/ 0 w 8407399"/>
              <a:gd name="connsiteY4" fmla="*/ 1 h 420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7399" h="4203701">
                <a:moveTo>
                  <a:pt x="0" y="0"/>
                </a:moveTo>
                <a:lnTo>
                  <a:pt x="8407399" y="0"/>
                </a:lnTo>
                <a:lnTo>
                  <a:pt x="8407399" y="1"/>
                </a:lnTo>
                <a:cubicBezTo>
                  <a:pt x="8407399" y="2321640"/>
                  <a:pt x="6525338" y="4203701"/>
                  <a:pt x="4203700" y="4203701"/>
                </a:cubicBezTo>
                <a:cubicBezTo>
                  <a:pt x="1882061" y="4203701"/>
                  <a:pt x="0" y="2321640"/>
                  <a:pt x="0" y="1"/>
                </a:cubicBezTo>
                <a:close/>
              </a:path>
            </a:pathLst>
          </a:custGeom>
        </p:spPr>
        <p:txBody>
          <a:bodyPr wrap="square">
            <a:noAutofit/>
          </a:bodyPr>
          <a:lstStyle/>
          <a:p>
            <a:endParaRPr lang="en-ID"/>
          </a:p>
        </p:txBody>
      </p:sp>
    </p:spTree>
    <p:extLst>
      <p:ext uri="{BB962C8B-B14F-4D97-AF65-F5344CB8AC3E}">
        <p14:creationId xmlns:p14="http://schemas.microsoft.com/office/powerpoint/2010/main" val="3791663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317CC4-22A8-AA7D-3F8B-8C947DA5B816}"/>
              </a:ext>
            </a:extLst>
          </p:cNvPr>
          <p:cNvSpPr>
            <a:spLocks noGrp="1"/>
          </p:cNvSpPr>
          <p:nvPr>
            <p:ph type="pic" sz="quarter" idx="10"/>
          </p:nvPr>
        </p:nvSpPr>
        <p:spPr>
          <a:xfrm>
            <a:off x="914400" y="2082800"/>
            <a:ext cx="2489200" cy="2489200"/>
          </a:xfrm>
          <a:custGeom>
            <a:avLst/>
            <a:gdLst>
              <a:gd name="connsiteX0" fmla="*/ 1244600 w 2489200"/>
              <a:gd name="connsiteY0" fmla="*/ 0 h 2489200"/>
              <a:gd name="connsiteX1" fmla="*/ 2489200 w 2489200"/>
              <a:gd name="connsiteY1" fmla="*/ 1244600 h 2489200"/>
              <a:gd name="connsiteX2" fmla="*/ 1244600 w 2489200"/>
              <a:gd name="connsiteY2" fmla="*/ 2489200 h 2489200"/>
              <a:gd name="connsiteX3" fmla="*/ 0 w 2489200"/>
              <a:gd name="connsiteY3" fmla="*/ 1244600 h 2489200"/>
              <a:gd name="connsiteX4" fmla="*/ 1244600 w 2489200"/>
              <a:gd name="connsiteY4" fmla="*/ 0 h 2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200" h="2489200">
                <a:moveTo>
                  <a:pt x="1244600" y="0"/>
                </a:moveTo>
                <a:cubicBezTo>
                  <a:pt x="1931974" y="0"/>
                  <a:pt x="2489200" y="557226"/>
                  <a:pt x="2489200" y="1244600"/>
                </a:cubicBezTo>
                <a:cubicBezTo>
                  <a:pt x="2489200" y="1931974"/>
                  <a:pt x="1931974" y="2489200"/>
                  <a:pt x="1244600" y="2489200"/>
                </a:cubicBezTo>
                <a:cubicBezTo>
                  <a:pt x="557226" y="2489200"/>
                  <a:pt x="0" y="1931974"/>
                  <a:pt x="0" y="1244600"/>
                </a:cubicBezTo>
                <a:cubicBezTo>
                  <a:pt x="0" y="557226"/>
                  <a:pt x="557226" y="0"/>
                  <a:pt x="1244600" y="0"/>
                </a:cubicBezTo>
                <a:close/>
              </a:path>
            </a:pathLst>
          </a:custGeom>
        </p:spPr>
        <p:txBody>
          <a:bodyPr wrap="square">
            <a:noAutofit/>
          </a:bodyPr>
          <a:lstStyle/>
          <a:p>
            <a:endParaRPr lang="en-ID"/>
          </a:p>
        </p:txBody>
      </p:sp>
      <p:sp>
        <p:nvSpPr>
          <p:cNvPr id="14" name="Picture Placeholder 13">
            <a:extLst>
              <a:ext uri="{FF2B5EF4-FFF2-40B4-BE49-F238E27FC236}">
                <a16:creationId xmlns:a16="http://schemas.microsoft.com/office/drawing/2014/main" id="{759280C2-C892-177D-4343-657CD15A21F2}"/>
              </a:ext>
            </a:extLst>
          </p:cNvPr>
          <p:cNvSpPr>
            <a:spLocks noGrp="1"/>
          </p:cNvSpPr>
          <p:nvPr>
            <p:ph type="pic" sz="quarter" idx="12"/>
          </p:nvPr>
        </p:nvSpPr>
        <p:spPr>
          <a:xfrm>
            <a:off x="8788400" y="2082800"/>
            <a:ext cx="2489200" cy="2489200"/>
          </a:xfrm>
          <a:custGeom>
            <a:avLst/>
            <a:gdLst>
              <a:gd name="connsiteX0" fmla="*/ 1244600 w 2489200"/>
              <a:gd name="connsiteY0" fmla="*/ 0 h 2489200"/>
              <a:gd name="connsiteX1" fmla="*/ 2489200 w 2489200"/>
              <a:gd name="connsiteY1" fmla="*/ 1244600 h 2489200"/>
              <a:gd name="connsiteX2" fmla="*/ 1244600 w 2489200"/>
              <a:gd name="connsiteY2" fmla="*/ 2489200 h 2489200"/>
              <a:gd name="connsiteX3" fmla="*/ 0 w 2489200"/>
              <a:gd name="connsiteY3" fmla="*/ 1244600 h 2489200"/>
              <a:gd name="connsiteX4" fmla="*/ 1244600 w 2489200"/>
              <a:gd name="connsiteY4" fmla="*/ 0 h 2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200" h="2489200">
                <a:moveTo>
                  <a:pt x="1244600" y="0"/>
                </a:moveTo>
                <a:cubicBezTo>
                  <a:pt x="1931974" y="0"/>
                  <a:pt x="2489200" y="557226"/>
                  <a:pt x="2489200" y="1244600"/>
                </a:cubicBezTo>
                <a:cubicBezTo>
                  <a:pt x="2489200" y="1931974"/>
                  <a:pt x="1931974" y="2489200"/>
                  <a:pt x="1244600" y="2489200"/>
                </a:cubicBezTo>
                <a:cubicBezTo>
                  <a:pt x="557226" y="2489200"/>
                  <a:pt x="0" y="1931974"/>
                  <a:pt x="0" y="1244600"/>
                </a:cubicBezTo>
                <a:cubicBezTo>
                  <a:pt x="0" y="557226"/>
                  <a:pt x="557226" y="0"/>
                  <a:pt x="1244600" y="0"/>
                </a:cubicBezTo>
                <a:close/>
              </a:path>
            </a:pathLst>
          </a:custGeom>
        </p:spPr>
        <p:txBody>
          <a:bodyPr wrap="square">
            <a:noAutofit/>
          </a:bodyPr>
          <a:lstStyle/>
          <a:p>
            <a:endParaRPr lang="en-ID"/>
          </a:p>
        </p:txBody>
      </p:sp>
      <p:sp>
        <p:nvSpPr>
          <p:cNvPr id="11" name="Picture Placeholder 10">
            <a:extLst>
              <a:ext uri="{FF2B5EF4-FFF2-40B4-BE49-F238E27FC236}">
                <a16:creationId xmlns:a16="http://schemas.microsoft.com/office/drawing/2014/main" id="{CDF4C669-5EE4-23DA-6753-675794A72A07}"/>
              </a:ext>
            </a:extLst>
          </p:cNvPr>
          <p:cNvSpPr>
            <a:spLocks noGrp="1"/>
          </p:cNvSpPr>
          <p:nvPr>
            <p:ph type="pic" sz="quarter" idx="11"/>
          </p:nvPr>
        </p:nvSpPr>
        <p:spPr>
          <a:xfrm>
            <a:off x="4851400" y="2082800"/>
            <a:ext cx="2489200" cy="2489200"/>
          </a:xfrm>
          <a:custGeom>
            <a:avLst/>
            <a:gdLst>
              <a:gd name="connsiteX0" fmla="*/ 1244600 w 2489200"/>
              <a:gd name="connsiteY0" fmla="*/ 0 h 2489200"/>
              <a:gd name="connsiteX1" fmla="*/ 2489200 w 2489200"/>
              <a:gd name="connsiteY1" fmla="*/ 1244600 h 2489200"/>
              <a:gd name="connsiteX2" fmla="*/ 1244600 w 2489200"/>
              <a:gd name="connsiteY2" fmla="*/ 2489200 h 2489200"/>
              <a:gd name="connsiteX3" fmla="*/ 0 w 2489200"/>
              <a:gd name="connsiteY3" fmla="*/ 1244600 h 2489200"/>
              <a:gd name="connsiteX4" fmla="*/ 1244600 w 2489200"/>
              <a:gd name="connsiteY4" fmla="*/ 0 h 2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200" h="2489200">
                <a:moveTo>
                  <a:pt x="1244600" y="0"/>
                </a:moveTo>
                <a:cubicBezTo>
                  <a:pt x="1931974" y="0"/>
                  <a:pt x="2489200" y="557226"/>
                  <a:pt x="2489200" y="1244600"/>
                </a:cubicBezTo>
                <a:cubicBezTo>
                  <a:pt x="2489200" y="1931974"/>
                  <a:pt x="1931974" y="2489200"/>
                  <a:pt x="1244600" y="2489200"/>
                </a:cubicBezTo>
                <a:cubicBezTo>
                  <a:pt x="557226" y="2489200"/>
                  <a:pt x="0" y="1931974"/>
                  <a:pt x="0" y="1244600"/>
                </a:cubicBezTo>
                <a:cubicBezTo>
                  <a:pt x="0" y="557226"/>
                  <a:pt x="557226" y="0"/>
                  <a:pt x="1244600" y="0"/>
                </a:cubicBezTo>
                <a:close/>
              </a:path>
            </a:pathLst>
          </a:custGeom>
        </p:spPr>
        <p:txBody>
          <a:bodyPr wrap="square">
            <a:noAutofit/>
          </a:bodyPr>
          <a:lstStyle/>
          <a:p>
            <a:endParaRPr lang="en-ID"/>
          </a:p>
        </p:txBody>
      </p:sp>
    </p:spTree>
    <p:extLst>
      <p:ext uri="{BB962C8B-B14F-4D97-AF65-F5344CB8AC3E}">
        <p14:creationId xmlns:p14="http://schemas.microsoft.com/office/powerpoint/2010/main" val="293627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830197"/>
      </p:ext>
    </p:extLst>
  </p:cSld>
  <p:clrMap bg1="lt1" tx1="dk1" bg2="lt2" tx2="dk2" accent1="accent1" accent2="accent2" accent3="accent3" accent4="accent4" accent5="accent5" accent6="accent6" hlink="hlink" folHlink="folHlink"/>
  <p:sldLayoutIdLst>
    <p:sldLayoutId id="2147483655" r:id="rId1"/>
    <p:sldLayoutId id="2147483675" r:id="rId2"/>
    <p:sldLayoutId id="2147483674" r:id="rId3"/>
    <p:sldLayoutId id="2147483673" r:id="rId4"/>
    <p:sldLayoutId id="2147483672" r:id="rId5"/>
    <p:sldLayoutId id="2147483671" r:id="rId6"/>
    <p:sldLayoutId id="2147483670" r:id="rId7"/>
    <p:sldLayoutId id="2147483669" r:id="rId8"/>
    <p:sldLayoutId id="2147483668" r:id="rId9"/>
    <p:sldLayoutId id="2147483667" r:id="rId10"/>
    <p:sldLayoutId id="2147483666" r:id="rId11"/>
    <p:sldLayoutId id="2147483665" r:id="rId12"/>
    <p:sldLayoutId id="2147483664" r:id="rId13"/>
    <p:sldLayoutId id="2147483663" r:id="rId14"/>
    <p:sldLayoutId id="2147483662" r:id="rId15"/>
    <p:sldLayoutId id="2147483661" r:id="rId16"/>
    <p:sldLayoutId id="2147483660" r:id="rId17"/>
    <p:sldLayoutId id="2147483659" r:id="rId18"/>
    <p:sldLayoutId id="2147483658" r:id="rId19"/>
    <p:sldLayoutId id="2147483657" r:id="rId20"/>
    <p:sldLayoutId id="214748365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96">
          <p15:clr>
            <a:srgbClr val="F26B43"/>
          </p15:clr>
        </p15:guide>
        <p15:guide id="4" pos="384">
          <p15:clr>
            <a:srgbClr val="F26B43"/>
          </p15:clr>
        </p15:guide>
        <p15:guide id="5" orient="horz" pos="3888">
          <p15:clr>
            <a:srgbClr val="F26B43"/>
          </p15:clr>
        </p15:guide>
        <p15:guide id="6" orient="horz" pos="4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7.xml"/><Relationship Id="rId1" Type="http://schemas.openxmlformats.org/officeDocument/2006/relationships/video" Target="https://www.youtube.com/embed/eGfG7J3ibdI?feature=oembed" TargetMode="External"/><Relationship Id="rId6" Type="http://schemas.openxmlformats.org/officeDocument/2006/relationships/image" Target="../media/image15.jpeg"/><Relationship Id="rId5" Type="http://schemas.openxmlformats.org/officeDocument/2006/relationships/image" Target="../media/image2.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video" Target="https://www.youtube.com/embed/ZKXSg2HiVY4?feature=oembed" TargetMode="Externa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video" Target="https://www.youtube.com/embed/VVXJ8GyLgt0?feature=oembed"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4.jpeg"/><Relationship Id="rId2" Type="http://schemas.openxmlformats.org/officeDocument/2006/relationships/video" Target="https://www.youtube.com/embed/s3djglRUjCE?feature=oembed" TargetMode="External"/><Relationship Id="rId1" Type="http://schemas.openxmlformats.org/officeDocument/2006/relationships/video" Target="https://www.youtube.com/embed/iw9rkG4WeN0?feature=oembed" TargetMode="Externa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6.jpeg"/><Relationship Id="rId2" Type="http://schemas.openxmlformats.org/officeDocument/2006/relationships/video" Target="https://www.youtube.com/embed/69pq81kj2lM?feature=oembed" TargetMode="External"/><Relationship Id="rId1" Type="http://schemas.openxmlformats.org/officeDocument/2006/relationships/video" Target="https://www.youtube.com/embed/Yh0hmwhOqlk?feature=oembed" TargetMode="External"/><Relationship Id="rId6" Type="http://schemas.openxmlformats.org/officeDocument/2006/relationships/image" Target="../media/image25.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video" Target="https://www.youtube.com/embed/AxQvlHXoxDA?start=2&amp;feature=oembed"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video" Target="https://www.youtube.com/embed/D7pPUdWI2p8?feature=oembed" TargetMode="External"/><Relationship Id="rId1" Type="http://schemas.openxmlformats.org/officeDocument/2006/relationships/video" Target="https://www.youtube.com/embed/Hp4PW17U_h8?feature=oembed" TargetMode="Externa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jpeg"/><Relationship Id="rId2" Type="http://schemas.openxmlformats.org/officeDocument/2006/relationships/video" Target="https://www.youtube.com/embed/EheKavBXL68?feature=oembed" TargetMode="External"/><Relationship Id="rId1" Type="http://schemas.openxmlformats.org/officeDocument/2006/relationships/video" Target="https://www.youtube.com/embed/-JxYx5D5SVI?start=1&amp;feature=oembed" TargetMode="External"/><Relationship Id="rId6" Type="http://schemas.openxmlformats.org/officeDocument/2006/relationships/image" Target="../media/image12.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video" Target="https://www.youtube.com/embed/aj1aIuPVuz0?feature=oembed" TargetMode="Externa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60D391-3C95-6BB9-4120-5D8BF907C5F2}"/>
              </a:ext>
            </a:extLst>
          </p:cNvPr>
          <p:cNvSpPr/>
          <p:nvPr/>
        </p:nvSpPr>
        <p:spPr>
          <a:xfrm>
            <a:off x="-1" y="22520"/>
            <a:ext cx="121920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E2CC905C-324E-20A3-659E-78C246382AC7}"/>
              </a:ext>
            </a:extLst>
          </p:cNvPr>
          <p:cNvSpPr/>
          <p:nvPr/>
        </p:nvSpPr>
        <p:spPr>
          <a:xfrm>
            <a:off x="9173379" y="3027680"/>
            <a:ext cx="423842" cy="4238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3" name="Group 12">
            <a:extLst>
              <a:ext uri="{FF2B5EF4-FFF2-40B4-BE49-F238E27FC236}">
                <a16:creationId xmlns:a16="http://schemas.microsoft.com/office/drawing/2014/main" id="{CEA8B0EC-556E-EA44-6AEB-FC76C5E1DDFB}"/>
              </a:ext>
            </a:extLst>
          </p:cNvPr>
          <p:cNvGrpSpPr/>
          <p:nvPr/>
        </p:nvGrpSpPr>
        <p:grpSpPr>
          <a:xfrm>
            <a:off x="3022600" y="1562679"/>
            <a:ext cx="6146800" cy="3500668"/>
            <a:chOff x="3619754" y="896988"/>
            <a:chExt cx="6146800" cy="3500668"/>
          </a:xfrm>
        </p:grpSpPr>
        <p:sp>
          <p:nvSpPr>
            <p:cNvPr id="8" name="TextBox 7">
              <a:extLst>
                <a:ext uri="{FF2B5EF4-FFF2-40B4-BE49-F238E27FC236}">
                  <a16:creationId xmlns:a16="http://schemas.microsoft.com/office/drawing/2014/main" id="{59D29C84-0737-9E32-1558-F5EFCC97CAC4}"/>
                </a:ext>
              </a:extLst>
            </p:cNvPr>
            <p:cNvSpPr txBox="1"/>
            <p:nvPr/>
          </p:nvSpPr>
          <p:spPr>
            <a:xfrm>
              <a:off x="3619754" y="896988"/>
              <a:ext cx="6146800" cy="2800767"/>
            </a:xfrm>
            <a:prstGeom prst="rect">
              <a:avLst/>
            </a:prstGeom>
            <a:noFill/>
          </p:spPr>
          <p:txBody>
            <a:bodyPr wrap="square" rtlCol="0">
              <a:spAutoFit/>
            </a:bodyPr>
            <a:lstStyle/>
            <a:p>
              <a:pPr algn="ctr"/>
              <a:r>
                <a:rPr lang="en-US" sz="8800" dirty="0">
                  <a:solidFill>
                    <a:schemeClr val="accent1"/>
                  </a:solidFill>
                  <a:latin typeface="+mj-lt"/>
                </a:rPr>
                <a:t>Education</a:t>
              </a:r>
            </a:p>
            <a:p>
              <a:pPr algn="ctr"/>
              <a:r>
                <a:rPr lang="en-US" sz="8800" dirty="0">
                  <a:solidFill>
                    <a:schemeClr val="accent1"/>
                  </a:solidFill>
                  <a:latin typeface="+mj-lt"/>
                </a:rPr>
                <a:t>101</a:t>
              </a:r>
              <a:endParaRPr lang="en-ID" sz="8800" dirty="0">
                <a:solidFill>
                  <a:schemeClr val="accent1"/>
                </a:solidFill>
                <a:latin typeface="+mj-lt"/>
              </a:endParaRPr>
            </a:p>
          </p:txBody>
        </p:sp>
        <p:sp>
          <p:nvSpPr>
            <p:cNvPr id="12" name="TextBox 11">
              <a:extLst>
                <a:ext uri="{FF2B5EF4-FFF2-40B4-BE49-F238E27FC236}">
                  <a16:creationId xmlns:a16="http://schemas.microsoft.com/office/drawing/2014/main" id="{81FF23A4-656E-A543-6E21-CA2AE8550340}"/>
                </a:ext>
              </a:extLst>
            </p:cNvPr>
            <p:cNvSpPr txBox="1"/>
            <p:nvPr/>
          </p:nvSpPr>
          <p:spPr>
            <a:xfrm>
              <a:off x="4180237" y="3443549"/>
              <a:ext cx="5054600" cy="954107"/>
            </a:xfrm>
            <a:prstGeom prst="rect">
              <a:avLst/>
            </a:prstGeom>
            <a:noFill/>
          </p:spPr>
          <p:txBody>
            <a:bodyPr wrap="square" rtlCol="0">
              <a:spAutoFit/>
            </a:bodyPr>
            <a:lstStyle/>
            <a:p>
              <a:pPr algn="ctr"/>
              <a:r>
                <a:rPr lang="en-US" sz="1400" spc="600" dirty="0">
                  <a:solidFill>
                    <a:schemeClr val="tx2">
                      <a:lumMod val="85000"/>
                      <a:lumOff val="15000"/>
                    </a:schemeClr>
                  </a:solidFill>
                  <a:latin typeface="+mj-lt"/>
                </a:rPr>
                <a:t>What is Special Needs?</a:t>
              </a:r>
            </a:p>
            <a:p>
              <a:pPr algn="ctr"/>
              <a:r>
                <a:rPr lang="en-US" sz="1400" spc="600" dirty="0">
                  <a:solidFill>
                    <a:schemeClr val="tx2">
                      <a:lumMod val="85000"/>
                      <a:lumOff val="15000"/>
                    </a:schemeClr>
                  </a:solidFill>
                  <a:latin typeface="+mj-lt"/>
                </a:rPr>
                <a:t>A look into their world  </a:t>
              </a:r>
            </a:p>
            <a:p>
              <a:pPr algn="ctr"/>
              <a:r>
                <a:rPr lang="en-US" sz="1400" spc="600" dirty="0">
                  <a:solidFill>
                    <a:schemeClr val="tx2">
                      <a:lumMod val="85000"/>
                      <a:lumOff val="15000"/>
                    </a:schemeClr>
                  </a:solidFill>
                  <a:latin typeface="+mj-lt"/>
                </a:rPr>
                <a:t>How can we as a church help?</a:t>
              </a:r>
            </a:p>
            <a:p>
              <a:pPr algn="ctr"/>
              <a:endParaRPr lang="en-ID" sz="1400" spc="600" dirty="0">
                <a:solidFill>
                  <a:schemeClr val="tx2">
                    <a:lumMod val="85000"/>
                    <a:lumOff val="15000"/>
                  </a:schemeClr>
                </a:solidFill>
                <a:latin typeface="+mj-lt"/>
              </a:endParaRPr>
            </a:p>
          </p:txBody>
        </p:sp>
      </p:grpSp>
      <p:sp>
        <p:nvSpPr>
          <p:cNvPr id="14" name="Oval 13">
            <a:extLst>
              <a:ext uri="{FF2B5EF4-FFF2-40B4-BE49-F238E27FC236}">
                <a16:creationId xmlns:a16="http://schemas.microsoft.com/office/drawing/2014/main" id="{8BC43610-E6B8-80A7-C52C-19DD962C28F0}"/>
              </a:ext>
            </a:extLst>
          </p:cNvPr>
          <p:cNvSpPr/>
          <p:nvPr/>
        </p:nvSpPr>
        <p:spPr>
          <a:xfrm>
            <a:off x="-552788" y="-734880"/>
            <a:ext cx="2156627" cy="21566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36B633AA-DDEA-3011-8194-99E6FAF003C8}"/>
              </a:ext>
            </a:extLst>
          </p:cNvPr>
          <p:cNvSpPr/>
          <p:nvPr/>
        </p:nvSpPr>
        <p:spPr>
          <a:xfrm>
            <a:off x="865927" y="3954772"/>
            <a:ext cx="622298" cy="6222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4" name="Freeform: Shape 23">
            <a:extLst>
              <a:ext uri="{FF2B5EF4-FFF2-40B4-BE49-F238E27FC236}">
                <a16:creationId xmlns:a16="http://schemas.microsoft.com/office/drawing/2014/main" id="{FB4E354E-FFF9-33A6-EA11-A2383DFDD6E4}"/>
              </a:ext>
            </a:extLst>
          </p:cNvPr>
          <p:cNvSpPr/>
          <p:nvPr/>
        </p:nvSpPr>
        <p:spPr>
          <a:xfrm>
            <a:off x="7920204" y="5068168"/>
            <a:ext cx="3569784" cy="1789832"/>
          </a:xfrm>
          <a:custGeom>
            <a:avLst/>
            <a:gdLst>
              <a:gd name="connsiteX0" fmla="*/ 1784892 w 3569784"/>
              <a:gd name="connsiteY0" fmla="*/ 0 h 1789832"/>
              <a:gd name="connsiteX1" fmla="*/ 3569784 w 3569784"/>
              <a:gd name="connsiteY1" fmla="*/ 1784888 h 1789832"/>
              <a:gd name="connsiteX2" fmla="*/ 3569535 w 3569784"/>
              <a:gd name="connsiteY2" fmla="*/ 1789832 h 1789832"/>
              <a:gd name="connsiteX3" fmla="*/ 250 w 3569784"/>
              <a:gd name="connsiteY3" fmla="*/ 1789832 h 1789832"/>
              <a:gd name="connsiteX4" fmla="*/ 0 w 3569784"/>
              <a:gd name="connsiteY4" fmla="*/ 1784888 h 1789832"/>
              <a:gd name="connsiteX5" fmla="*/ 1784892 w 3569784"/>
              <a:gd name="connsiteY5" fmla="*/ 0 h 178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9784" h="1789832">
                <a:moveTo>
                  <a:pt x="1784892" y="0"/>
                </a:moveTo>
                <a:cubicBezTo>
                  <a:pt x="2770661" y="0"/>
                  <a:pt x="3569784" y="799122"/>
                  <a:pt x="3569784" y="1784888"/>
                </a:cubicBezTo>
                <a:lnTo>
                  <a:pt x="3569535" y="1789832"/>
                </a:lnTo>
                <a:lnTo>
                  <a:pt x="250" y="1789832"/>
                </a:lnTo>
                <a:lnTo>
                  <a:pt x="0" y="1784888"/>
                </a:lnTo>
                <a:cubicBezTo>
                  <a:pt x="0" y="799122"/>
                  <a:pt x="799123" y="0"/>
                  <a:pt x="178489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Oval 16">
            <a:extLst>
              <a:ext uri="{FF2B5EF4-FFF2-40B4-BE49-F238E27FC236}">
                <a16:creationId xmlns:a16="http://schemas.microsoft.com/office/drawing/2014/main" id="{63342DFF-6292-508A-B189-5719881286B5}"/>
              </a:ext>
            </a:extLst>
          </p:cNvPr>
          <p:cNvSpPr/>
          <p:nvPr/>
        </p:nvSpPr>
        <p:spPr>
          <a:xfrm>
            <a:off x="11197888" y="932142"/>
            <a:ext cx="584200" cy="5841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Freeform: Shape 25">
            <a:extLst>
              <a:ext uri="{FF2B5EF4-FFF2-40B4-BE49-F238E27FC236}">
                <a16:creationId xmlns:a16="http://schemas.microsoft.com/office/drawing/2014/main" id="{F5B1AEF9-D8BF-1BB5-841B-78D7BBC4F929}"/>
              </a:ext>
            </a:extLst>
          </p:cNvPr>
          <p:cNvSpPr/>
          <p:nvPr/>
        </p:nvSpPr>
        <p:spPr>
          <a:xfrm>
            <a:off x="2005292" y="6553358"/>
            <a:ext cx="955850" cy="319156"/>
          </a:xfrm>
          <a:custGeom>
            <a:avLst/>
            <a:gdLst>
              <a:gd name="connsiteX0" fmla="*/ 477925 w 955850"/>
              <a:gd name="connsiteY0" fmla="*/ 0 h 319156"/>
              <a:gd name="connsiteX1" fmla="*/ 954925 w 955850"/>
              <a:gd name="connsiteY1" fmla="*/ 316177 h 319156"/>
              <a:gd name="connsiteX2" fmla="*/ 955850 w 955850"/>
              <a:gd name="connsiteY2" fmla="*/ 319156 h 319156"/>
              <a:gd name="connsiteX3" fmla="*/ 0 w 955850"/>
              <a:gd name="connsiteY3" fmla="*/ 319156 h 319156"/>
              <a:gd name="connsiteX4" fmla="*/ 925 w 955850"/>
              <a:gd name="connsiteY4" fmla="*/ 316177 h 319156"/>
              <a:gd name="connsiteX5" fmla="*/ 477925 w 955850"/>
              <a:gd name="connsiteY5" fmla="*/ 0 h 31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50" h="319156">
                <a:moveTo>
                  <a:pt x="477925" y="0"/>
                </a:moveTo>
                <a:cubicBezTo>
                  <a:pt x="692356" y="0"/>
                  <a:pt x="876337" y="130373"/>
                  <a:pt x="954925" y="316177"/>
                </a:cubicBezTo>
                <a:lnTo>
                  <a:pt x="955850" y="319156"/>
                </a:lnTo>
                <a:lnTo>
                  <a:pt x="0" y="319156"/>
                </a:lnTo>
                <a:lnTo>
                  <a:pt x="925" y="316177"/>
                </a:lnTo>
                <a:cubicBezTo>
                  <a:pt x="79514" y="130373"/>
                  <a:pt x="263494" y="0"/>
                  <a:pt x="47792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544249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34D12-90A7-B7C5-D818-7F52E112DAD1}"/>
            </a:ext>
          </a:extLst>
        </p:cNvPr>
        <p:cNvGrpSpPr/>
        <p:nvPr/>
      </p:nvGrpSpPr>
      <p:grpSpPr>
        <a:xfrm>
          <a:off x="0" y="0"/>
          <a:ext cx="0" cy="0"/>
          <a:chOff x="0" y="0"/>
          <a:chExt cx="0" cy="0"/>
        </a:xfrm>
      </p:grpSpPr>
      <p:sp>
        <p:nvSpPr>
          <p:cNvPr id="17" name="Oval 16">
            <a:extLst>
              <a:ext uri="{FF2B5EF4-FFF2-40B4-BE49-F238E27FC236}">
                <a16:creationId xmlns:a16="http://schemas.microsoft.com/office/drawing/2014/main" id="{77512210-6F6D-950E-C1AD-76A91E8E9966}"/>
              </a:ext>
            </a:extLst>
          </p:cNvPr>
          <p:cNvSpPr/>
          <p:nvPr/>
        </p:nvSpPr>
        <p:spPr>
          <a:xfrm>
            <a:off x="9071811" y="-1362903"/>
            <a:ext cx="4371093" cy="410741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6A38DA-5992-F721-3B03-407E7ADA09E9}"/>
              </a:ext>
            </a:extLst>
          </p:cNvPr>
          <p:cNvSpPr txBox="1"/>
          <p:nvPr/>
        </p:nvSpPr>
        <p:spPr>
          <a:xfrm>
            <a:off x="1269890" y="1406878"/>
            <a:ext cx="6165626" cy="830997"/>
          </a:xfrm>
          <a:prstGeom prst="rect">
            <a:avLst/>
          </a:prstGeom>
          <a:noFill/>
        </p:spPr>
        <p:txBody>
          <a:bodyPr wrap="square" rtlCol="0">
            <a:spAutoFit/>
          </a:bodyPr>
          <a:lstStyle/>
          <a:p>
            <a:r>
              <a:rPr lang="en-US" sz="4800" dirty="0">
                <a:solidFill>
                  <a:schemeClr val="accent1"/>
                </a:solidFill>
                <a:latin typeface="+mj-lt"/>
              </a:rPr>
              <a:t>Building bridges</a:t>
            </a:r>
            <a:endParaRPr lang="en-ID" sz="4800" dirty="0">
              <a:solidFill>
                <a:schemeClr val="accent1"/>
              </a:solidFill>
              <a:latin typeface="+mj-lt"/>
            </a:endParaRPr>
          </a:p>
        </p:txBody>
      </p:sp>
      <p:pic>
        <p:nvPicPr>
          <p:cNvPr id="10" name="Graphic 9" descr="Backpack with solid fill">
            <a:extLst>
              <a:ext uri="{FF2B5EF4-FFF2-40B4-BE49-F238E27FC236}">
                <a16:creationId xmlns:a16="http://schemas.microsoft.com/office/drawing/2014/main" id="{5ED2F864-3BCC-FEEA-95E0-BA7306745B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0908" y="4337827"/>
            <a:ext cx="758266" cy="758266"/>
          </a:xfrm>
          <a:prstGeom prst="rect">
            <a:avLst/>
          </a:prstGeom>
        </p:spPr>
      </p:pic>
      <p:sp>
        <p:nvSpPr>
          <p:cNvPr id="12" name="Oval 11">
            <a:extLst>
              <a:ext uri="{FF2B5EF4-FFF2-40B4-BE49-F238E27FC236}">
                <a16:creationId xmlns:a16="http://schemas.microsoft.com/office/drawing/2014/main" id="{9C1C3AF4-83AD-58B2-9643-B495F06F450C}"/>
              </a:ext>
            </a:extLst>
          </p:cNvPr>
          <p:cNvSpPr/>
          <p:nvPr/>
        </p:nvSpPr>
        <p:spPr>
          <a:xfrm>
            <a:off x="11087100" y="6051550"/>
            <a:ext cx="1612899" cy="16128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Oval 12">
            <a:extLst>
              <a:ext uri="{FF2B5EF4-FFF2-40B4-BE49-F238E27FC236}">
                <a16:creationId xmlns:a16="http://schemas.microsoft.com/office/drawing/2014/main" id="{F6E6DAB7-F6C9-4B6D-FE3F-C5B86F661040}"/>
              </a:ext>
            </a:extLst>
          </p:cNvPr>
          <p:cNvSpPr/>
          <p:nvPr/>
        </p:nvSpPr>
        <p:spPr>
          <a:xfrm>
            <a:off x="7394308" y="234381"/>
            <a:ext cx="456422" cy="4564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Oval 13">
            <a:extLst>
              <a:ext uri="{FF2B5EF4-FFF2-40B4-BE49-F238E27FC236}">
                <a16:creationId xmlns:a16="http://schemas.microsoft.com/office/drawing/2014/main" id="{6DFA4F99-E453-48D1-7670-7D75E5C0B637}"/>
              </a:ext>
            </a:extLst>
          </p:cNvPr>
          <p:cNvSpPr/>
          <p:nvPr/>
        </p:nvSpPr>
        <p:spPr>
          <a:xfrm>
            <a:off x="342723" y="5841774"/>
            <a:ext cx="650970" cy="6509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5A3455CD-B88E-9A60-AF18-C9ABC89621FF}"/>
              </a:ext>
            </a:extLst>
          </p:cNvPr>
          <p:cNvSpPr/>
          <p:nvPr/>
        </p:nvSpPr>
        <p:spPr>
          <a:xfrm>
            <a:off x="4980152" y="465240"/>
            <a:ext cx="195652" cy="1956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Google Shape;867;p15">
            <a:extLst>
              <a:ext uri="{FF2B5EF4-FFF2-40B4-BE49-F238E27FC236}">
                <a16:creationId xmlns:a16="http://schemas.microsoft.com/office/drawing/2014/main" id="{00580C0C-2A03-CECF-83E7-82422FAC0D97}"/>
              </a:ext>
            </a:extLst>
          </p:cNvPr>
          <p:cNvSpPr/>
          <p:nvPr/>
        </p:nvSpPr>
        <p:spPr>
          <a:xfrm>
            <a:off x="1269890" y="2237875"/>
            <a:ext cx="7031899" cy="4011850"/>
          </a:xfrm>
          <a:prstGeom prst="roundRect">
            <a:avLst>
              <a:gd name="adj" fmla="val 946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2"/>
              </a:solidFill>
              <a:latin typeface="Calibri"/>
              <a:ea typeface="Calibri"/>
              <a:cs typeface="Calibri"/>
              <a:sym typeface="Calibri"/>
            </a:endParaRPr>
          </a:p>
        </p:txBody>
      </p:sp>
      <p:pic>
        <p:nvPicPr>
          <p:cNvPr id="4" name="Picture 3" descr="A black and white circle with a cross and a city in the background&#10;&#10;AI-generated content may be incorrect.">
            <a:extLst>
              <a:ext uri="{FF2B5EF4-FFF2-40B4-BE49-F238E27FC236}">
                <a16:creationId xmlns:a16="http://schemas.microsoft.com/office/drawing/2014/main" id="{5EECAF2D-9EBA-490A-19E1-6D180CF3B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723" y="234381"/>
            <a:ext cx="650970" cy="650970"/>
          </a:xfrm>
          <a:prstGeom prst="rect">
            <a:avLst/>
          </a:prstGeom>
        </p:spPr>
      </p:pic>
      <p:pic>
        <p:nvPicPr>
          <p:cNvPr id="2" name="Online Media 1" descr="Building Bridges: Interacting with Adults Who Have Developmental Disabilities">
            <a:hlinkClick r:id="" action="ppaction://media"/>
            <a:extLst>
              <a:ext uri="{FF2B5EF4-FFF2-40B4-BE49-F238E27FC236}">
                <a16:creationId xmlns:a16="http://schemas.microsoft.com/office/drawing/2014/main" id="{A6034ED1-B7B4-F7B8-F1B7-3BC075A93565}"/>
              </a:ext>
            </a:extLst>
          </p:cNvPr>
          <p:cNvPicPr>
            <a:picLocks noRot="1" noChangeAspect="1"/>
          </p:cNvPicPr>
          <p:nvPr>
            <a:videoFile r:link="rId1"/>
          </p:nvPr>
        </p:nvPicPr>
        <p:blipFill>
          <a:blip r:embed="rId6"/>
          <a:stretch>
            <a:fillRect/>
          </a:stretch>
        </p:blipFill>
        <p:spPr>
          <a:xfrm>
            <a:off x="1612232" y="2463246"/>
            <a:ext cx="6238498" cy="3524752"/>
          </a:xfrm>
          <a:prstGeom prst="rect">
            <a:avLst/>
          </a:prstGeom>
          <a:effectLst>
            <a:softEdge rad="12700"/>
          </a:effectLst>
        </p:spPr>
      </p:pic>
    </p:spTree>
    <p:extLst>
      <p:ext uri="{BB962C8B-B14F-4D97-AF65-F5344CB8AC3E}">
        <p14:creationId xmlns:p14="http://schemas.microsoft.com/office/powerpoint/2010/main" val="212976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3E846B9A-33C5-5DCA-E89C-BFCDECA56F29}"/>
              </a:ext>
            </a:extLst>
          </p:cNvPr>
          <p:cNvSpPr/>
          <p:nvPr/>
        </p:nvSpPr>
        <p:spPr>
          <a:xfrm>
            <a:off x="6934200" y="685800"/>
            <a:ext cx="3924300" cy="39243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A0530DE-4AD2-C461-7493-28C928B7CF07}"/>
              </a:ext>
            </a:extLst>
          </p:cNvPr>
          <p:cNvSpPr txBox="1"/>
          <p:nvPr/>
        </p:nvSpPr>
        <p:spPr>
          <a:xfrm>
            <a:off x="991007" y="1095340"/>
            <a:ext cx="4685577" cy="1569660"/>
          </a:xfrm>
          <a:prstGeom prst="rect">
            <a:avLst/>
          </a:prstGeom>
          <a:noFill/>
        </p:spPr>
        <p:txBody>
          <a:bodyPr wrap="square" rtlCol="0">
            <a:spAutoFit/>
          </a:bodyPr>
          <a:lstStyle/>
          <a:p>
            <a:r>
              <a:rPr lang="en-US" sz="4800" dirty="0">
                <a:solidFill>
                  <a:schemeClr val="accent2"/>
                </a:solidFill>
                <a:latin typeface="+mj-lt"/>
              </a:rPr>
              <a:t>America’s Broken System</a:t>
            </a:r>
            <a:endParaRPr lang="en-ID" sz="4800" dirty="0">
              <a:solidFill>
                <a:schemeClr val="accent2"/>
              </a:solidFill>
              <a:latin typeface="+mj-lt"/>
            </a:endParaRPr>
          </a:p>
        </p:txBody>
      </p:sp>
      <p:sp>
        <p:nvSpPr>
          <p:cNvPr id="10" name="Oval 9">
            <a:extLst>
              <a:ext uri="{FF2B5EF4-FFF2-40B4-BE49-F238E27FC236}">
                <a16:creationId xmlns:a16="http://schemas.microsoft.com/office/drawing/2014/main" id="{5D6E3235-1959-4A47-BBA0-5B9D5C10464E}"/>
              </a:ext>
            </a:extLst>
          </p:cNvPr>
          <p:cNvSpPr/>
          <p:nvPr/>
        </p:nvSpPr>
        <p:spPr>
          <a:xfrm>
            <a:off x="10972800" y="4921724"/>
            <a:ext cx="1614754" cy="16147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04AF8F8D-6061-E517-6871-CB9D5F14C4F1}"/>
              </a:ext>
            </a:extLst>
          </p:cNvPr>
          <p:cNvSpPr/>
          <p:nvPr/>
        </p:nvSpPr>
        <p:spPr>
          <a:xfrm>
            <a:off x="5998052" y="685800"/>
            <a:ext cx="614680" cy="6146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02925398-0DF5-063B-8437-F37EE8FC3344}"/>
              </a:ext>
            </a:extLst>
          </p:cNvPr>
          <p:cNvSpPr/>
          <p:nvPr/>
        </p:nvSpPr>
        <p:spPr>
          <a:xfrm>
            <a:off x="1827530" y="6138333"/>
            <a:ext cx="350520" cy="3505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Oval 12">
            <a:extLst>
              <a:ext uri="{FF2B5EF4-FFF2-40B4-BE49-F238E27FC236}">
                <a16:creationId xmlns:a16="http://schemas.microsoft.com/office/drawing/2014/main" id="{21C39E74-1AC1-F0B5-B006-E5BB8553FB6E}"/>
              </a:ext>
            </a:extLst>
          </p:cNvPr>
          <p:cNvSpPr/>
          <p:nvPr/>
        </p:nvSpPr>
        <p:spPr>
          <a:xfrm>
            <a:off x="-622600" y="5419636"/>
            <a:ext cx="963260" cy="9632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Oval 13">
            <a:extLst>
              <a:ext uri="{FF2B5EF4-FFF2-40B4-BE49-F238E27FC236}">
                <a16:creationId xmlns:a16="http://schemas.microsoft.com/office/drawing/2014/main" id="{342DEDB9-9699-53A4-C2EB-DFA2983D3098}"/>
              </a:ext>
            </a:extLst>
          </p:cNvPr>
          <p:cNvSpPr/>
          <p:nvPr/>
        </p:nvSpPr>
        <p:spPr>
          <a:xfrm>
            <a:off x="0" y="-123790"/>
            <a:ext cx="963260" cy="9632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8" name="Kotak Teks 27">
            <a:extLst>
              <a:ext uri="{FF2B5EF4-FFF2-40B4-BE49-F238E27FC236}">
                <a16:creationId xmlns:a16="http://schemas.microsoft.com/office/drawing/2014/main" id="{86A1334F-EDC0-7ED7-1D3B-8925277EA4FE}"/>
              </a:ext>
            </a:extLst>
          </p:cNvPr>
          <p:cNvSpPr txBox="1"/>
          <p:nvPr/>
        </p:nvSpPr>
        <p:spPr>
          <a:xfrm>
            <a:off x="1025454" y="2665000"/>
            <a:ext cx="5265809" cy="3297056"/>
          </a:xfrm>
          <a:prstGeom prst="rect">
            <a:avLst/>
          </a:prstGeom>
          <a:noFill/>
        </p:spPr>
        <p:txBody>
          <a:bodyPr wrap="square">
            <a:spAutoFit/>
          </a:bodyPr>
          <a:lstStyle/>
          <a:p>
            <a:pPr>
              <a:lnSpc>
                <a:spcPct val="150000"/>
              </a:lnSpc>
            </a:pPr>
            <a:r>
              <a:rPr lang="en-US" sz="1400" i="1" dirty="0">
                <a:latin typeface="+mn-lt"/>
              </a:rPr>
              <a:t>Adults with development or intellectual disabilities  in the U.S. are legally entitled government-funded assistance. But hundreds of thousands of them are getting no help, or not the kind they need. Vice News investigates how the lack of funding and political will, combined with limited number of care options or diversity of needs, has led to a crisis in care for one of the country’s most vulnerable populations.</a:t>
            </a:r>
          </a:p>
          <a:p>
            <a:pPr>
              <a:lnSpc>
                <a:spcPct val="150000"/>
              </a:lnSpc>
            </a:pPr>
            <a:endParaRPr lang="en-US" sz="1400" dirty="0">
              <a:solidFill>
                <a:schemeClr val="tx2">
                  <a:lumMod val="85000"/>
                  <a:lumOff val="15000"/>
                </a:schemeClr>
              </a:solidFill>
            </a:endParaRPr>
          </a:p>
          <a:p>
            <a:pPr>
              <a:lnSpc>
                <a:spcPct val="150000"/>
              </a:lnSpc>
            </a:pPr>
            <a:r>
              <a:rPr lang="en-US" sz="1400" dirty="0">
                <a:solidFill>
                  <a:schemeClr val="tx2">
                    <a:lumMod val="85000"/>
                    <a:lumOff val="15000"/>
                  </a:schemeClr>
                </a:solidFill>
              </a:rPr>
              <a:t>2021 Report</a:t>
            </a:r>
          </a:p>
        </p:txBody>
      </p:sp>
      <p:pic>
        <p:nvPicPr>
          <p:cNvPr id="18" name="Picture Placeholder 17">
            <a:extLst>
              <a:ext uri="{FF2B5EF4-FFF2-40B4-BE49-F238E27FC236}">
                <a16:creationId xmlns:a16="http://schemas.microsoft.com/office/drawing/2014/main" id="{E308A9BE-C105-486C-9A85-D6F8107C256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206" r="15206"/>
          <a:stretch/>
        </p:blipFill>
        <p:spPr/>
      </p:pic>
      <p:pic>
        <p:nvPicPr>
          <p:cNvPr id="16" name="Picture Placeholder 15" descr="A person holding a child with a child&#10;&#10;AI-generated content may be incorrect.">
            <a:extLst>
              <a:ext uri="{FF2B5EF4-FFF2-40B4-BE49-F238E27FC236}">
                <a16:creationId xmlns:a16="http://schemas.microsoft.com/office/drawing/2014/main" id="{7F3B948A-0BDB-2905-5323-16F5A795155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683" r="16683"/>
          <a:stretch>
            <a:fillRect/>
          </a:stretch>
        </p:blipFill>
        <p:spPr/>
      </p:pic>
      <p:pic>
        <p:nvPicPr>
          <p:cNvPr id="5" name="Picture 4" descr="A black and white circle with a cross and a city in the background&#10;&#10;AI-generated content may be incorrect.">
            <a:extLst>
              <a:ext uri="{FF2B5EF4-FFF2-40B4-BE49-F238E27FC236}">
                <a16:creationId xmlns:a16="http://schemas.microsoft.com/office/drawing/2014/main" id="{401C366F-7A9A-7429-7C7F-CBD0E5541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2281" y="266976"/>
            <a:ext cx="650970" cy="650970"/>
          </a:xfrm>
          <a:prstGeom prst="rect">
            <a:avLst/>
          </a:prstGeom>
        </p:spPr>
      </p:pic>
    </p:spTree>
    <p:extLst>
      <p:ext uri="{BB962C8B-B14F-4D97-AF65-F5344CB8AC3E}">
        <p14:creationId xmlns:p14="http://schemas.microsoft.com/office/powerpoint/2010/main" val="38219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D6759-8EF7-2BFF-4F9F-EA62B13A932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C8EC13F-55F7-2C43-9548-47ED4E887949}"/>
              </a:ext>
            </a:extLst>
          </p:cNvPr>
          <p:cNvSpPr txBox="1"/>
          <p:nvPr/>
        </p:nvSpPr>
        <p:spPr>
          <a:xfrm>
            <a:off x="6456395" y="2543255"/>
            <a:ext cx="4959902" cy="1569660"/>
          </a:xfrm>
          <a:prstGeom prst="rect">
            <a:avLst/>
          </a:prstGeom>
          <a:noFill/>
        </p:spPr>
        <p:txBody>
          <a:bodyPr wrap="square" rtlCol="0">
            <a:spAutoFit/>
          </a:bodyPr>
          <a:lstStyle/>
          <a:p>
            <a:r>
              <a:rPr lang="en-US" sz="4800" dirty="0">
                <a:solidFill>
                  <a:schemeClr val="accent1"/>
                </a:solidFill>
                <a:latin typeface="+mj-lt"/>
              </a:rPr>
              <a:t>America’s Broken System</a:t>
            </a:r>
            <a:endParaRPr lang="en-ID" sz="4800" dirty="0">
              <a:solidFill>
                <a:schemeClr val="accent1"/>
              </a:solidFill>
              <a:latin typeface="+mj-lt"/>
            </a:endParaRPr>
          </a:p>
        </p:txBody>
      </p:sp>
      <p:sp>
        <p:nvSpPr>
          <p:cNvPr id="10" name="Oval 9">
            <a:extLst>
              <a:ext uri="{FF2B5EF4-FFF2-40B4-BE49-F238E27FC236}">
                <a16:creationId xmlns:a16="http://schemas.microsoft.com/office/drawing/2014/main" id="{F7724D52-CA52-B2A2-E94E-D34B95A1343E}"/>
              </a:ext>
            </a:extLst>
          </p:cNvPr>
          <p:cNvSpPr/>
          <p:nvPr/>
        </p:nvSpPr>
        <p:spPr>
          <a:xfrm>
            <a:off x="10972800" y="4921724"/>
            <a:ext cx="1614754" cy="16147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5B2B81F3-F67A-8942-EFFD-C4C59D3F6201}"/>
              </a:ext>
            </a:extLst>
          </p:cNvPr>
          <p:cNvSpPr/>
          <p:nvPr/>
        </p:nvSpPr>
        <p:spPr>
          <a:xfrm>
            <a:off x="5998052" y="685800"/>
            <a:ext cx="614680" cy="6146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39CA659C-493D-F826-9501-41092793E00A}"/>
              </a:ext>
            </a:extLst>
          </p:cNvPr>
          <p:cNvSpPr/>
          <p:nvPr/>
        </p:nvSpPr>
        <p:spPr>
          <a:xfrm>
            <a:off x="1827530" y="6138333"/>
            <a:ext cx="350520" cy="3505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Oval 12">
            <a:extLst>
              <a:ext uri="{FF2B5EF4-FFF2-40B4-BE49-F238E27FC236}">
                <a16:creationId xmlns:a16="http://schemas.microsoft.com/office/drawing/2014/main" id="{655A7078-46F3-1C52-5CF1-F81923546741}"/>
              </a:ext>
            </a:extLst>
          </p:cNvPr>
          <p:cNvSpPr/>
          <p:nvPr/>
        </p:nvSpPr>
        <p:spPr>
          <a:xfrm>
            <a:off x="-622600" y="5419636"/>
            <a:ext cx="963260" cy="9632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Oval 13">
            <a:extLst>
              <a:ext uri="{FF2B5EF4-FFF2-40B4-BE49-F238E27FC236}">
                <a16:creationId xmlns:a16="http://schemas.microsoft.com/office/drawing/2014/main" id="{8EA3E836-DFE0-A678-EC22-82A950B7F991}"/>
              </a:ext>
            </a:extLst>
          </p:cNvPr>
          <p:cNvSpPr/>
          <p:nvPr/>
        </p:nvSpPr>
        <p:spPr>
          <a:xfrm>
            <a:off x="0" y="-123790"/>
            <a:ext cx="963260" cy="9632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5" name="Picture 4" descr="A black and white circle with a cross and a city in the background&#10;&#10;AI-generated content may be incorrect.">
            <a:extLst>
              <a:ext uri="{FF2B5EF4-FFF2-40B4-BE49-F238E27FC236}">
                <a16:creationId xmlns:a16="http://schemas.microsoft.com/office/drawing/2014/main" id="{82F4D0F7-7C45-E313-7980-AC2291D8B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281" y="266976"/>
            <a:ext cx="650970" cy="650970"/>
          </a:xfrm>
          <a:prstGeom prst="rect">
            <a:avLst/>
          </a:prstGeom>
        </p:spPr>
      </p:pic>
      <p:sp>
        <p:nvSpPr>
          <p:cNvPr id="8" name="Google Shape;867;p15">
            <a:extLst>
              <a:ext uri="{FF2B5EF4-FFF2-40B4-BE49-F238E27FC236}">
                <a16:creationId xmlns:a16="http://schemas.microsoft.com/office/drawing/2014/main" id="{2F332D73-FCAD-FC2F-28D9-0EB83793BBE6}"/>
              </a:ext>
            </a:extLst>
          </p:cNvPr>
          <p:cNvSpPr/>
          <p:nvPr/>
        </p:nvSpPr>
        <p:spPr>
          <a:xfrm>
            <a:off x="388749" y="1683991"/>
            <a:ext cx="5707251" cy="3309554"/>
          </a:xfrm>
          <a:prstGeom prst="roundRect">
            <a:avLst>
              <a:gd name="adj" fmla="val 946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2"/>
              </a:solidFill>
              <a:latin typeface="Calibri"/>
              <a:ea typeface="Calibri"/>
              <a:cs typeface="Calibri"/>
              <a:sym typeface="Calibri"/>
            </a:endParaRPr>
          </a:p>
        </p:txBody>
      </p:sp>
      <p:pic>
        <p:nvPicPr>
          <p:cNvPr id="2" name="Online Media 1" descr="A Broken System Is Failing Thousands of Americans With Disabilities">
            <a:hlinkClick r:id="" action="ppaction://media"/>
            <a:extLst>
              <a:ext uri="{FF2B5EF4-FFF2-40B4-BE49-F238E27FC236}">
                <a16:creationId xmlns:a16="http://schemas.microsoft.com/office/drawing/2014/main" id="{8FF97987-1DD3-FD02-A360-4C2457926989}"/>
              </a:ext>
            </a:extLst>
          </p:cNvPr>
          <p:cNvPicPr>
            <a:picLocks noRot="1" noChangeAspect="1"/>
          </p:cNvPicPr>
          <p:nvPr>
            <a:videoFile r:link="rId1"/>
          </p:nvPr>
        </p:nvPicPr>
        <p:blipFill>
          <a:blip r:embed="rId4"/>
          <a:stretch>
            <a:fillRect/>
          </a:stretch>
        </p:blipFill>
        <p:spPr>
          <a:xfrm>
            <a:off x="763671" y="1909679"/>
            <a:ext cx="5024658" cy="2838932"/>
          </a:xfrm>
          <a:prstGeom prst="rect">
            <a:avLst/>
          </a:prstGeom>
          <a:effectLst>
            <a:softEdge rad="12700"/>
          </a:effectLst>
        </p:spPr>
      </p:pic>
    </p:spTree>
    <p:extLst>
      <p:ext uri="{BB962C8B-B14F-4D97-AF65-F5344CB8AC3E}">
        <p14:creationId xmlns:p14="http://schemas.microsoft.com/office/powerpoint/2010/main" val="280713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8F6A7-618A-8343-09D2-0AD934EB880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6EAF057-1008-7BF0-830A-7B8CF640CE01}"/>
              </a:ext>
            </a:extLst>
          </p:cNvPr>
          <p:cNvSpPr txBox="1"/>
          <p:nvPr/>
        </p:nvSpPr>
        <p:spPr>
          <a:xfrm>
            <a:off x="6482954" y="2173923"/>
            <a:ext cx="5154079" cy="2308324"/>
          </a:xfrm>
          <a:prstGeom prst="rect">
            <a:avLst/>
          </a:prstGeom>
          <a:noFill/>
        </p:spPr>
        <p:txBody>
          <a:bodyPr wrap="square" rtlCol="0">
            <a:spAutoFit/>
          </a:bodyPr>
          <a:lstStyle/>
          <a:p>
            <a:r>
              <a:rPr lang="en-US" sz="4800" dirty="0">
                <a:solidFill>
                  <a:schemeClr val="accent2"/>
                </a:solidFill>
                <a:latin typeface="+mj-lt"/>
              </a:rPr>
              <a:t>The accident that changed her life</a:t>
            </a:r>
            <a:endParaRPr lang="en-ID" sz="4800" dirty="0">
              <a:solidFill>
                <a:schemeClr val="accent2"/>
              </a:solidFill>
              <a:latin typeface="+mj-lt"/>
            </a:endParaRPr>
          </a:p>
        </p:txBody>
      </p:sp>
      <p:sp>
        <p:nvSpPr>
          <p:cNvPr id="10" name="Oval 9">
            <a:extLst>
              <a:ext uri="{FF2B5EF4-FFF2-40B4-BE49-F238E27FC236}">
                <a16:creationId xmlns:a16="http://schemas.microsoft.com/office/drawing/2014/main" id="{EB2B20CD-4FB4-4073-A610-658EF8726968}"/>
              </a:ext>
            </a:extLst>
          </p:cNvPr>
          <p:cNvSpPr/>
          <p:nvPr/>
        </p:nvSpPr>
        <p:spPr>
          <a:xfrm>
            <a:off x="10972800" y="4921724"/>
            <a:ext cx="1614754" cy="16147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D2D8EFE6-ABA8-F8E3-F120-D187BE0A5E5E}"/>
              </a:ext>
            </a:extLst>
          </p:cNvPr>
          <p:cNvSpPr/>
          <p:nvPr/>
        </p:nvSpPr>
        <p:spPr>
          <a:xfrm>
            <a:off x="5998052" y="685800"/>
            <a:ext cx="614680" cy="6146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FA3C66B4-A706-8D6C-F0FE-088B288E212A}"/>
              </a:ext>
            </a:extLst>
          </p:cNvPr>
          <p:cNvSpPr/>
          <p:nvPr/>
        </p:nvSpPr>
        <p:spPr>
          <a:xfrm>
            <a:off x="1827530" y="6138333"/>
            <a:ext cx="350520" cy="3505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Oval 12">
            <a:extLst>
              <a:ext uri="{FF2B5EF4-FFF2-40B4-BE49-F238E27FC236}">
                <a16:creationId xmlns:a16="http://schemas.microsoft.com/office/drawing/2014/main" id="{F81E6B36-C5CA-10B4-2D98-4DE389A29C97}"/>
              </a:ext>
            </a:extLst>
          </p:cNvPr>
          <p:cNvSpPr/>
          <p:nvPr/>
        </p:nvSpPr>
        <p:spPr>
          <a:xfrm>
            <a:off x="-622600" y="5419636"/>
            <a:ext cx="963260" cy="9632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Oval 13">
            <a:extLst>
              <a:ext uri="{FF2B5EF4-FFF2-40B4-BE49-F238E27FC236}">
                <a16:creationId xmlns:a16="http://schemas.microsoft.com/office/drawing/2014/main" id="{1EC788DE-5D64-FC90-FE84-FC06364F9586}"/>
              </a:ext>
            </a:extLst>
          </p:cNvPr>
          <p:cNvSpPr/>
          <p:nvPr/>
        </p:nvSpPr>
        <p:spPr>
          <a:xfrm>
            <a:off x="0" y="-123790"/>
            <a:ext cx="963260" cy="9632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5" name="Picture 4" descr="A black and white circle with a cross and a city in the background&#10;&#10;AI-generated content may be incorrect.">
            <a:extLst>
              <a:ext uri="{FF2B5EF4-FFF2-40B4-BE49-F238E27FC236}">
                <a16:creationId xmlns:a16="http://schemas.microsoft.com/office/drawing/2014/main" id="{A7CE2F85-D84A-1414-A1C9-F88A36649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281" y="266976"/>
            <a:ext cx="650970" cy="650970"/>
          </a:xfrm>
          <a:prstGeom prst="rect">
            <a:avLst/>
          </a:prstGeom>
        </p:spPr>
      </p:pic>
      <p:sp>
        <p:nvSpPr>
          <p:cNvPr id="8" name="Google Shape;867;p15">
            <a:extLst>
              <a:ext uri="{FF2B5EF4-FFF2-40B4-BE49-F238E27FC236}">
                <a16:creationId xmlns:a16="http://schemas.microsoft.com/office/drawing/2014/main" id="{DC639F50-DFF0-7745-6B5F-712372E7E549}"/>
              </a:ext>
            </a:extLst>
          </p:cNvPr>
          <p:cNvSpPr/>
          <p:nvPr/>
        </p:nvSpPr>
        <p:spPr>
          <a:xfrm>
            <a:off x="388749" y="1683991"/>
            <a:ext cx="5707251" cy="3309554"/>
          </a:xfrm>
          <a:prstGeom prst="roundRect">
            <a:avLst>
              <a:gd name="adj" fmla="val 946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2"/>
              </a:solidFill>
              <a:latin typeface="Calibri"/>
              <a:ea typeface="Calibri"/>
              <a:cs typeface="Calibri"/>
              <a:sym typeface="Calibri"/>
            </a:endParaRPr>
          </a:p>
        </p:txBody>
      </p:sp>
      <p:pic>
        <p:nvPicPr>
          <p:cNvPr id="7" name="Online Media 6" descr="Joni Eareckson Tada Shares Her Story">
            <a:hlinkClick r:id="" action="ppaction://media"/>
            <a:extLst>
              <a:ext uri="{FF2B5EF4-FFF2-40B4-BE49-F238E27FC236}">
                <a16:creationId xmlns:a16="http://schemas.microsoft.com/office/drawing/2014/main" id="{B215CCCF-03A9-0B5B-0C85-992CEEAE53CF}"/>
              </a:ext>
            </a:extLst>
          </p:cNvPr>
          <p:cNvPicPr>
            <a:picLocks noRot="1" noChangeAspect="1"/>
          </p:cNvPicPr>
          <p:nvPr>
            <a:videoFile r:link="rId1"/>
          </p:nvPr>
        </p:nvPicPr>
        <p:blipFill>
          <a:blip r:embed="rId4"/>
          <a:stretch>
            <a:fillRect/>
          </a:stretch>
        </p:blipFill>
        <p:spPr>
          <a:xfrm>
            <a:off x="732789" y="1933743"/>
            <a:ext cx="4970178" cy="2808151"/>
          </a:xfrm>
          <a:prstGeom prst="rect">
            <a:avLst/>
          </a:prstGeom>
          <a:effectLst>
            <a:softEdge rad="12700"/>
          </a:effectLst>
        </p:spPr>
      </p:pic>
    </p:spTree>
    <p:extLst>
      <p:ext uri="{BB962C8B-B14F-4D97-AF65-F5344CB8AC3E}">
        <p14:creationId xmlns:p14="http://schemas.microsoft.com/office/powerpoint/2010/main" val="164496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88B7C2B-D4E7-CE35-B8B4-D949EE69EBF3}"/>
              </a:ext>
            </a:extLst>
          </p:cNvPr>
          <p:cNvSpPr/>
          <p:nvPr/>
        </p:nvSpPr>
        <p:spPr>
          <a:xfrm>
            <a:off x="1" y="1"/>
            <a:ext cx="6887182" cy="6857999"/>
          </a:xfrm>
          <a:custGeom>
            <a:avLst/>
            <a:gdLst>
              <a:gd name="connsiteX0" fmla="*/ 0 w 6887182"/>
              <a:gd name="connsiteY0" fmla="*/ 0 h 6857999"/>
              <a:gd name="connsiteX1" fmla="*/ 5409320 w 6887182"/>
              <a:gd name="connsiteY1" fmla="*/ 0 h 6857999"/>
              <a:gd name="connsiteX2" fmla="*/ 5504387 w 6887182"/>
              <a:gd name="connsiteY2" fmla="*/ 90638 h 6857999"/>
              <a:gd name="connsiteX3" fmla="*/ 6887182 w 6887182"/>
              <a:gd name="connsiteY3" fmla="*/ 3429000 h 6857999"/>
              <a:gd name="connsiteX4" fmla="*/ 5504387 w 6887182"/>
              <a:gd name="connsiteY4" fmla="*/ 6767362 h 6857999"/>
              <a:gd name="connsiteX5" fmla="*/ 5409321 w 6887182"/>
              <a:gd name="connsiteY5" fmla="*/ 6857999 h 6857999"/>
              <a:gd name="connsiteX6" fmla="*/ 0 w 688718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182" h="6857999">
                <a:moveTo>
                  <a:pt x="0" y="0"/>
                </a:moveTo>
                <a:lnTo>
                  <a:pt x="5409320" y="0"/>
                </a:lnTo>
                <a:lnTo>
                  <a:pt x="5504387" y="90638"/>
                </a:lnTo>
                <a:cubicBezTo>
                  <a:pt x="6358749" y="944999"/>
                  <a:pt x="6887182" y="2125289"/>
                  <a:pt x="6887182" y="3429000"/>
                </a:cubicBezTo>
                <a:cubicBezTo>
                  <a:pt x="6887182" y="4732712"/>
                  <a:pt x="6358749" y="5913001"/>
                  <a:pt x="5504387" y="6767362"/>
                </a:cubicBezTo>
                <a:lnTo>
                  <a:pt x="5409321" y="6857999"/>
                </a:lnTo>
                <a:lnTo>
                  <a:pt x="0" y="685799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TextBox 3">
            <a:extLst>
              <a:ext uri="{FF2B5EF4-FFF2-40B4-BE49-F238E27FC236}">
                <a16:creationId xmlns:a16="http://schemas.microsoft.com/office/drawing/2014/main" id="{0D1F9077-4CA8-ABBC-B306-733BA6EE448D}"/>
              </a:ext>
            </a:extLst>
          </p:cNvPr>
          <p:cNvSpPr txBox="1"/>
          <p:nvPr/>
        </p:nvSpPr>
        <p:spPr>
          <a:xfrm>
            <a:off x="950708" y="2729524"/>
            <a:ext cx="4121567" cy="830997"/>
          </a:xfrm>
          <a:prstGeom prst="rect">
            <a:avLst/>
          </a:prstGeom>
          <a:noFill/>
        </p:spPr>
        <p:txBody>
          <a:bodyPr wrap="square" rtlCol="0">
            <a:spAutoFit/>
          </a:bodyPr>
          <a:lstStyle/>
          <a:p>
            <a:r>
              <a:rPr lang="en-US" sz="4800" dirty="0">
                <a:solidFill>
                  <a:schemeClr val="bg2"/>
                </a:solidFill>
                <a:latin typeface="+mj-lt"/>
              </a:rPr>
              <a:t>The Church</a:t>
            </a:r>
            <a:endParaRPr lang="en-ID" sz="4800" dirty="0">
              <a:solidFill>
                <a:schemeClr val="bg2"/>
              </a:solidFill>
              <a:latin typeface="+mj-lt"/>
            </a:endParaRPr>
          </a:p>
        </p:txBody>
      </p:sp>
      <p:sp>
        <p:nvSpPr>
          <p:cNvPr id="6" name="TextBox 5">
            <a:extLst>
              <a:ext uri="{FF2B5EF4-FFF2-40B4-BE49-F238E27FC236}">
                <a16:creationId xmlns:a16="http://schemas.microsoft.com/office/drawing/2014/main" id="{DB9264AC-52B8-E265-5C5F-B2653A2B438E}"/>
              </a:ext>
            </a:extLst>
          </p:cNvPr>
          <p:cNvSpPr txBox="1"/>
          <p:nvPr/>
        </p:nvSpPr>
        <p:spPr>
          <a:xfrm>
            <a:off x="950708" y="3429000"/>
            <a:ext cx="4289946" cy="346249"/>
          </a:xfrm>
          <a:prstGeom prst="rect">
            <a:avLst/>
          </a:prstGeom>
          <a:noFill/>
        </p:spPr>
        <p:txBody>
          <a:bodyPr wrap="square" rtlCol="0">
            <a:spAutoFit/>
          </a:bodyPr>
          <a:lstStyle>
            <a:defPPr>
              <a:defRPr lang="en-US"/>
            </a:defPPr>
            <a:lvl1pPr>
              <a:lnSpc>
                <a:spcPct val="150000"/>
              </a:lnSpc>
              <a:defRPr sz="1200">
                <a:solidFill>
                  <a:schemeClr val="tx1">
                    <a:lumMod val="85000"/>
                    <a:lumOff val="15000"/>
                  </a:schemeClr>
                </a:solidFill>
              </a:defRPr>
            </a:lvl1pPr>
          </a:lstStyle>
          <a:p>
            <a:r>
              <a:rPr lang="en-ID" dirty="0">
                <a:solidFill>
                  <a:schemeClr val="bg2"/>
                </a:solidFill>
              </a:rPr>
              <a:t>How can we help?</a:t>
            </a:r>
          </a:p>
        </p:txBody>
      </p:sp>
      <p:sp>
        <p:nvSpPr>
          <p:cNvPr id="11" name="Oval 10">
            <a:extLst>
              <a:ext uri="{FF2B5EF4-FFF2-40B4-BE49-F238E27FC236}">
                <a16:creationId xmlns:a16="http://schemas.microsoft.com/office/drawing/2014/main" id="{5BE6C2EC-A8E0-3D81-2839-EFE26D956EDB}"/>
              </a:ext>
            </a:extLst>
          </p:cNvPr>
          <p:cNvSpPr/>
          <p:nvPr/>
        </p:nvSpPr>
        <p:spPr>
          <a:xfrm>
            <a:off x="741094" y="657682"/>
            <a:ext cx="301062" cy="3010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484B1305-1520-BB65-60D9-06500F5791D6}"/>
              </a:ext>
            </a:extLst>
          </p:cNvPr>
          <p:cNvSpPr/>
          <p:nvPr/>
        </p:nvSpPr>
        <p:spPr>
          <a:xfrm>
            <a:off x="4478776" y="5546029"/>
            <a:ext cx="537575" cy="5375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Oval 12">
            <a:extLst>
              <a:ext uri="{FF2B5EF4-FFF2-40B4-BE49-F238E27FC236}">
                <a16:creationId xmlns:a16="http://schemas.microsoft.com/office/drawing/2014/main" id="{57C8DAD6-215B-7036-C61B-8371805311E1}"/>
              </a:ext>
            </a:extLst>
          </p:cNvPr>
          <p:cNvSpPr/>
          <p:nvPr/>
        </p:nvSpPr>
        <p:spPr>
          <a:xfrm>
            <a:off x="6641273" y="485008"/>
            <a:ext cx="172674" cy="1726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Freeform: Shape 13">
            <a:extLst>
              <a:ext uri="{FF2B5EF4-FFF2-40B4-BE49-F238E27FC236}">
                <a16:creationId xmlns:a16="http://schemas.microsoft.com/office/drawing/2014/main" id="{B85CA2C2-76E3-E53B-35CB-E319D00916B6}"/>
              </a:ext>
            </a:extLst>
          </p:cNvPr>
          <p:cNvSpPr/>
          <p:nvPr/>
        </p:nvSpPr>
        <p:spPr>
          <a:xfrm>
            <a:off x="1" y="6246842"/>
            <a:ext cx="1681457" cy="611158"/>
          </a:xfrm>
          <a:custGeom>
            <a:avLst/>
            <a:gdLst>
              <a:gd name="connsiteX0" fmla="*/ 706313 w 1681457"/>
              <a:gd name="connsiteY0" fmla="*/ 0 h 611158"/>
              <a:gd name="connsiteX1" fmla="*/ 1610747 w 1681457"/>
              <a:gd name="connsiteY1" fmla="*/ 480884 h 611158"/>
              <a:gd name="connsiteX2" fmla="*/ 1681457 w 1681457"/>
              <a:gd name="connsiteY2" fmla="*/ 611158 h 611158"/>
              <a:gd name="connsiteX3" fmla="*/ 0 w 1681457"/>
              <a:gd name="connsiteY3" fmla="*/ 611158 h 611158"/>
              <a:gd name="connsiteX4" fmla="*/ 0 w 1681457"/>
              <a:gd name="connsiteY4" fmla="*/ 261559 h 611158"/>
              <a:gd name="connsiteX5" fmla="*/ 74915 w 1681457"/>
              <a:gd name="connsiteY5" fmla="*/ 201231 h 611158"/>
              <a:gd name="connsiteX6" fmla="*/ 706313 w 1681457"/>
              <a:gd name="connsiteY6" fmla="*/ 0 h 61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457" h="611158">
                <a:moveTo>
                  <a:pt x="706313" y="0"/>
                </a:moveTo>
                <a:cubicBezTo>
                  <a:pt x="1082802" y="0"/>
                  <a:pt x="1414738" y="190753"/>
                  <a:pt x="1610747" y="480884"/>
                </a:cubicBezTo>
                <a:lnTo>
                  <a:pt x="1681457" y="611158"/>
                </a:lnTo>
                <a:lnTo>
                  <a:pt x="0" y="611158"/>
                </a:lnTo>
                <a:lnTo>
                  <a:pt x="0" y="261559"/>
                </a:lnTo>
                <a:lnTo>
                  <a:pt x="74915" y="201231"/>
                </a:lnTo>
                <a:cubicBezTo>
                  <a:pt x="253105" y="74513"/>
                  <a:pt x="471007" y="0"/>
                  <a:pt x="70631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8" name="Grafik 27" descr="Sains pembelajaran jauh dengan isian solid">
            <a:extLst>
              <a:ext uri="{FF2B5EF4-FFF2-40B4-BE49-F238E27FC236}">
                <a16:creationId xmlns:a16="http://schemas.microsoft.com/office/drawing/2014/main" id="{38487F50-4B3C-B5E7-291B-12F5155ABF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64717" y="747436"/>
            <a:ext cx="545913" cy="545913"/>
          </a:xfrm>
          <a:prstGeom prst="rect">
            <a:avLst/>
          </a:prstGeom>
        </p:spPr>
      </p:pic>
      <p:pic>
        <p:nvPicPr>
          <p:cNvPr id="16" name="Picture Placeholder 15" descr="A person and person sitting on a floor&#10;&#10;AI-generated content may be incorrect.">
            <a:extLst>
              <a:ext uri="{FF2B5EF4-FFF2-40B4-BE49-F238E27FC236}">
                <a16:creationId xmlns:a16="http://schemas.microsoft.com/office/drawing/2014/main" id="{027FB694-7A47-93BA-3A80-CE0ABFD9CC8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6522" r="6522"/>
          <a:stretch>
            <a:fillRect/>
          </a:stretch>
        </p:blipFill>
        <p:spPr>
          <a:xfrm>
            <a:off x="6096000" y="1265238"/>
            <a:ext cx="6096000" cy="4673600"/>
          </a:xfrm>
        </p:spPr>
      </p:pic>
      <p:pic>
        <p:nvPicPr>
          <p:cNvPr id="8" name="Picture 7" descr="A black and white circle with a cross and a city in the background&#10;&#10;AI-generated content may be incorrect.">
            <a:extLst>
              <a:ext uri="{FF2B5EF4-FFF2-40B4-BE49-F238E27FC236}">
                <a16:creationId xmlns:a16="http://schemas.microsoft.com/office/drawing/2014/main" id="{E2F79D5D-444B-D329-EBA8-084260643D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2281" y="266976"/>
            <a:ext cx="650970" cy="650970"/>
          </a:xfrm>
          <a:prstGeom prst="rect">
            <a:avLst/>
          </a:prstGeom>
        </p:spPr>
      </p:pic>
    </p:spTree>
    <p:extLst>
      <p:ext uri="{BB962C8B-B14F-4D97-AF65-F5344CB8AC3E}">
        <p14:creationId xmlns:p14="http://schemas.microsoft.com/office/powerpoint/2010/main" val="1236134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C333D-D4CD-6D91-1AC0-D200188BCC0D}"/>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135AF83C-BBDD-68DD-182D-0A253D355C4B}"/>
              </a:ext>
            </a:extLst>
          </p:cNvPr>
          <p:cNvSpPr/>
          <p:nvPr/>
        </p:nvSpPr>
        <p:spPr>
          <a:xfrm>
            <a:off x="11845490" y="6113611"/>
            <a:ext cx="397978" cy="397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25E330C7-3B20-B1CC-741C-CB16C9AFCA04}"/>
              </a:ext>
            </a:extLst>
          </p:cNvPr>
          <p:cNvSpPr txBox="1"/>
          <p:nvPr/>
        </p:nvSpPr>
        <p:spPr>
          <a:xfrm>
            <a:off x="745958" y="1347685"/>
            <a:ext cx="10700084" cy="830997"/>
          </a:xfrm>
          <a:prstGeom prst="rect">
            <a:avLst/>
          </a:prstGeom>
          <a:noFill/>
        </p:spPr>
        <p:txBody>
          <a:bodyPr wrap="square" rtlCol="0">
            <a:spAutoFit/>
          </a:bodyPr>
          <a:lstStyle/>
          <a:p>
            <a:pPr algn="ctr"/>
            <a:r>
              <a:rPr lang="en-US" sz="4800" dirty="0">
                <a:solidFill>
                  <a:schemeClr val="accent6"/>
                </a:solidFill>
                <a:latin typeface="+mj-lt"/>
              </a:rPr>
              <a:t>Your church</a:t>
            </a:r>
            <a:endParaRPr lang="en-ID" sz="4800" dirty="0">
              <a:solidFill>
                <a:schemeClr val="accent6"/>
              </a:solidFill>
              <a:latin typeface="+mj-lt"/>
            </a:endParaRPr>
          </a:p>
        </p:txBody>
      </p:sp>
      <p:sp>
        <p:nvSpPr>
          <p:cNvPr id="14" name="Oval 13">
            <a:extLst>
              <a:ext uri="{FF2B5EF4-FFF2-40B4-BE49-F238E27FC236}">
                <a16:creationId xmlns:a16="http://schemas.microsoft.com/office/drawing/2014/main" id="{5C9845CC-B4F3-BCA9-39F4-BA357DED1CD5}"/>
              </a:ext>
            </a:extLst>
          </p:cNvPr>
          <p:cNvSpPr/>
          <p:nvPr/>
        </p:nvSpPr>
        <p:spPr>
          <a:xfrm>
            <a:off x="11277600" y="-348655"/>
            <a:ext cx="1331706" cy="13317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9AFA88DA-9B39-52AD-CDCE-99EB37ECF8ED}"/>
              </a:ext>
            </a:extLst>
          </p:cNvPr>
          <p:cNvSpPr/>
          <p:nvPr/>
        </p:nvSpPr>
        <p:spPr>
          <a:xfrm>
            <a:off x="-241919" y="5613400"/>
            <a:ext cx="483837" cy="4838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20EE004F-E41D-BD96-E138-7FBF73BB2104}"/>
              </a:ext>
            </a:extLst>
          </p:cNvPr>
          <p:cNvSpPr/>
          <p:nvPr/>
        </p:nvSpPr>
        <p:spPr>
          <a:xfrm>
            <a:off x="1869937" y="-63830"/>
            <a:ext cx="323808" cy="3238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Google Shape;867;p15">
            <a:extLst>
              <a:ext uri="{FF2B5EF4-FFF2-40B4-BE49-F238E27FC236}">
                <a16:creationId xmlns:a16="http://schemas.microsoft.com/office/drawing/2014/main" id="{AADFA075-BCFE-D357-5A03-35A6D351C231}"/>
              </a:ext>
            </a:extLst>
          </p:cNvPr>
          <p:cNvSpPr/>
          <p:nvPr/>
        </p:nvSpPr>
        <p:spPr>
          <a:xfrm>
            <a:off x="388749" y="2804057"/>
            <a:ext cx="5707251" cy="3309554"/>
          </a:xfrm>
          <a:prstGeom prst="roundRect">
            <a:avLst>
              <a:gd name="adj" fmla="val 946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2"/>
              </a:solidFill>
              <a:latin typeface="Calibri"/>
              <a:ea typeface="Calibri"/>
              <a:cs typeface="Calibri"/>
              <a:sym typeface="Calibri"/>
            </a:endParaRPr>
          </a:p>
        </p:txBody>
      </p:sp>
      <p:sp>
        <p:nvSpPr>
          <p:cNvPr id="17" name="Google Shape;867;p15">
            <a:extLst>
              <a:ext uri="{FF2B5EF4-FFF2-40B4-BE49-F238E27FC236}">
                <a16:creationId xmlns:a16="http://schemas.microsoft.com/office/drawing/2014/main" id="{6CB2DF7F-4B45-E5BF-A163-FD7EBB91A5D8}"/>
              </a:ext>
            </a:extLst>
          </p:cNvPr>
          <p:cNvSpPr/>
          <p:nvPr/>
        </p:nvSpPr>
        <p:spPr>
          <a:xfrm>
            <a:off x="6242831" y="2787682"/>
            <a:ext cx="5707251" cy="3309554"/>
          </a:xfrm>
          <a:prstGeom prst="roundRect">
            <a:avLst>
              <a:gd name="adj" fmla="val 946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2"/>
              </a:solidFill>
              <a:latin typeface="Calibri"/>
              <a:ea typeface="Calibri"/>
              <a:cs typeface="Calibri"/>
              <a:sym typeface="Calibri"/>
            </a:endParaRPr>
          </a:p>
        </p:txBody>
      </p:sp>
      <p:pic>
        <p:nvPicPr>
          <p:cNvPr id="3" name="Picture 2" descr="A black and white circle with a cross and a city in the background&#10;&#10;AI-generated content may be incorrect.">
            <a:extLst>
              <a:ext uri="{FF2B5EF4-FFF2-40B4-BE49-F238E27FC236}">
                <a16:creationId xmlns:a16="http://schemas.microsoft.com/office/drawing/2014/main" id="{72C2FF21-A467-27AF-C6D2-662B9E7576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723" y="234381"/>
            <a:ext cx="650970" cy="650970"/>
          </a:xfrm>
          <a:prstGeom prst="rect">
            <a:avLst/>
          </a:prstGeom>
        </p:spPr>
      </p:pic>
      <p:pic>
        <p:nvPicPr>
          <p:cNvPr id="8" name="Online Media 7" descr="Changing Church Culture: Serving the Individual, Not the Diagnosis">
            <a:hlinkClick r:id="" action="ppaction://media"/>
            <a:extLst>
              <a:ext uri="{FF2B5EF4-FFF2-40B4-BE49-F238E27FC236}">
                <a16:creationId xmlns:a16="http://schemas.microsoft.com/office/drawing/2014/main" id="{4B3BF793-2C85-182E-1F5C-4C2661C3A0D3}"/>
              </a:ext>
            </a:extLst>
          </p:cNvPr>
          <p:cNvPicPr>
            <a:picLocks noRot="1" noChangeAspect="1"/>
          </p:cNvPicPr>
          <p:nvPr>
            <a:videoFile r:link="rId1"/>
          </p:nvPr>
        </p:nvPicPr>
        <p:blipFill>
          <a:blip r:embed="rId6"/>
          <a:stretch>
            <a:fillRect/>
          </a:stretch>
        </p:blipFill>
        <p:spPr>
          <a:xfrm>
            <a:off x="697830" y="3019132"/>
            <a:ext cx="5096847" cy="2879719"/>
          </a:xfrm>
          <a:prstGeom prst="rect">
            <a:avLst/>
          </a:prstGeom>
          <a:effectLst>
            <a:softEdge rad="31750"/>
          </a:effectLst>
        </p:spPr>
      </p:pic>
      <p:pic>
        <p:nvPicPr>
          <p:cNvPr id="9" name="Online Media 8" descr="How to Change the Culture of Your Church to Include People with Disabilities">
            <a:hlinkClick r:id="" action="ppaction://media"/>
            <a:extLst>
              <a:ext uri="{FF2B5EF4-FFF2-40B4-BE49-F238E27FC236}">
                <a16:creationId xmlns:a16="http://schemas.microsoft.com/office/drawing/2014/main" id="{1C2C0C4D-9562-23DB-F21D-33A9CFF53261}"/>
              </a:ext>
            </a:extLst>
          </p:cNvPr>
          <p:cNvPicPr>
            <a:picLocks noRot="1" noChangeAspect="1"/>
          </p:cNvPicPr>
          <p:nvPr>
            <a:videoFile r:link="rId2"/>
          </p:nvPr>
        </p:nvPicPr>
        <p:blipFill>
          <a:blip r:embed="rId7"/>
          <a:stretch>
            <a:fillRect/>
          </a:stretch>
        </p:blipFill>
        <p:spPr>
          <a:xfrm>
            <a:off x="6652709" y="3019132"/>
            <a:ext cx="4937714" cy="2789808"/>
          </a:xfrm>
          <a:prstGeom prst="rect">
            <a:avLst/>
          </a:prstGeom>
          <a:effectLst>
            <a:softEdge rad="31750"/>
          </a:effectLst>
        </p:spPr>
      </p:pic>
    </p:spTree>
    <p:extLst>
      <p:ext uri="{BB962C8B-B14F-4D97-AF65-F5344CB8AC3E}">
        <p14:creationId xmlns:p14="http://schemas.microsoft.com/office/powerpoint/2010/main" val="187756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4AD01-D647-B807-03C0-1663EA119981}"/>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8E47BDDF-955B-E708-902E-9A477B544392}"/>
              </a:ext>
            </a:extLst>
          </p:cNvPr>
          <p:cNvSpPr/>
          <p:nvPr/>
        </p:nvSpPr>
        <p:spPr>
          <a:xfrm>
            <a:off x="11845490" y="6113611"/>
            <a:ext cx="397978" cy="397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93F2CA98-9567-FB1B-C433-10E1574DFD2F}"/>
              </a:ext>
            </a:extLst>
          </p:cNvPr>
          <p:cNvSpPr txBox="1"/>
          <p:nvPr/>
        </p:nvSpPr>
        <p:spPr>
          <a:xfrm>
            <a:off x="745958" y="1347685"/>
            <a:ext cx="10700084" cy="830997"/>
          </a:xfrm>
          <a:prstGeom prst="rect">
            <a:avLst/>
          </a:prstGeom>
          <a:noFill/>
        </p:spPr>
        <p:txBody>
          <a:bodyPr wrap="square" rtlCol="0">
            <a:spAutoFit/>
          </a:bodyPr>
          <a:lstStyle/>
          <a:p>
            <a:pPr algn="ctr"/>
            <a:r>
              <a:rPr lang="en-US" sz="4800" dirty="0">
                <a:solidFill>
                  <a:schemeClr val="accent2"/>
                </a:solidFill>
                <a:latin typeface="+mj-lt"/>
              </a:rPr>
              <a:t>How can we help?</a:t>
            </a:r>
            <a:endParaRPr lang="en-ID" sz="4800" dirty="0">
              <a:solidFill>
                <a:schemeClr val="accent2"/>
              </a:solidFill>
              <a:latin typeface="+mj-lt"/>
            </a:endParaRPr>
          </a:p>
        </p:txBody>
      </p:sp>
      <p:sp>
        <p:nvSpPr>
          <p:cNvPr id="14" name="Oval 13">
            <a:extLst>
              <a:ext uri="{FF2B5EF4-FFF2-40B4-BE49-F238E27FC236}">
                <a16:creationId xmlns:a16="http://schemas.microsoft.com/office/drawing/2014/main" id="{3DDEB549-6564-B628-2774-60DD63B2872C}"/>
              </a:ext>
            </a:extLst>
          </p:cNvPr>
          <p:cNvSpPr/>
          <p:nvPr/>
        </p:nvSpPr>
        <p:spPr>
          <a:xfrm>
            <a:off x="11277600" y="-348655"/>
            <a:ext cx="1331706" cy="13317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9E2974D1-0C72-E47D-B384-63B822740289}"/>
              </a:ext>
            </a:extLst>
          </p:cNvPr>
          <p:cNvSpPr/>
          <p:nvPr/>
        </p:nvSpPr>
        <p:spPr>
          <a:xfrm>
            <a:off x="-241919" y="5613400"/>
            <a:ext cx="483837" cy="4838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B204F4E1-9B9F-AD71-B9EF-D41D028168F6}"/>
              </a:ext>
            </a:extLst>
          </p:cNvPr>
          <p:cNvSpPr/>
          <p:nvPr/>
        </p:nvSpPr>
        <p:spPr>
          <a:xfrm>
            <a:off x="1869937" y="-63830"/>
            <a:ext cx="323808" cy="3238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Google Shape;867;p15">
            <a:extLst>
              <a:ext uri="{FF2B5EF4-FFF2-40B4-BE49-F238E27FC236}">
                <a16:creationId xmlns:a16="http://schemas.microsoft.com/office/drawing/2014/main" id="{F3EDCE2D-4B38-8D69-EFC6-5B6E82E871BD}"/>
              </a:ext>
            </a:extLst>
          </p:cNvPr>
          <p:cNvSpPr/>
          <p:nvPr/>
        </p:nvSpPr>
        <p:spPr>
          <a:xfrm>
            <a:off x="388749" y="2804057"/>
            <a:ext cx="5707251" cy="3309554"/>
          </a:xfrm>
          <a:prstGeom prst="roundRect">
            <a:avLst>
              <a:gd name="adj" fmla="val 946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6"/>
              </a:solidFill>
              <a:latin typeface="Calibri"/>
              <a:ea typeface="Calibri"/>
              <a:cs typeface="Calibri"/>
              <a:sym typeface="Calibri"/>
            </a:endParaRPr>
          </a:p>
        </p:txBody>
      </p:sp>
      <p:sp>
        <p:nvSpPr>
          <p:cNvPr id="17" name="Google Shape;867;p15">
            <a:extLst>
              <a:ext uri="{FF2B5EF4-FFF2-40B4-BE49-F238E27FC236}">
                <a16:creationId xmlns:a16="http://schemas.microsoft.com/office/drawing/2014/main" id="{045D4F1A-536A-8653-A7BE-CB2CE5C77D1D}"/>
              </a:ext>
            </a:extLst>
          </p:cNvPr>
          <p:cNvSpPr/>
          <p:nvPr/>
        </p:nvSpPr>
        <p:spPr>
          <a:xfrm>
            <a:off x="6242831" y="2787682"/>
            <a:ext cx="5707251" cy="3309554"/>
          </a:xfrm>
          <a:prstGeom prst="roundRect">
            <a:avLst>
              <a:gd name="adj" fmla="val 946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2"/>
              </a:solidFill>
              <a:latin typeface="Calibri"/>
              <a:ea typeface="Calibri"/>
              <a:cs typeface="Calibri"/>
              <a:sym typeface="Calibri"/>
            </a:endParaRPr>
          </a:p>
        </p:txBody>
      </p:sp>
      <p:pic>
        <p:nvPicPr>
          <p:cNvPr id="3" name="Picture 2" descr="A black and white circle with a cross and a city in the background&#10;&#10;AI-generated content may be incorrect.">
            <a:extLst>
              <a:ext uri="{FF2B5EF4-FFF2-40B4-BE49-F238E27FC236}">
                <a16:creationId xmlns:a16="http://schemas.microsoft.com/office/drawing/2014/main" id="{C22E979B-2FDC-F003-BB1B-389AF95FE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723" y="234381"/>
            <a:ext cx="650970" cy="650970"/>
          </a:xfrm>
          <a:prstGeom prst="rect">
            <a:avLst/>
          </a:prstGeom>
        </p:spPr>
      </p:pic>
      <p:pic>
        <p:nvPicPr>
          <p:cNvPr id="4" name="Online Media 3" descr="Helping People with Autism Find Their Place in the Body of Christ">
            <a:hlinkClick r:id="" action="ppaction://media"/>
            <a:extLst>
              <a:ext uri="{FF2B5EF4-FFF2-40B4-BE49-F238E27FC236}">
                <a16:creationId xmlns:a16="http://schemas.microsoft.com/office/drawing/2014/main" id="{E9578D10-A71D-929B-97E1-EE7808BD0502}"/>
              </a:ext>
            </a:extLst>
          </p:cNvPr>
          <p:cNvPicPr>
            <a:picLocks noRot="1" noChangeAspect="1"/>
          </p:cNvPicPr>
          <p:nvPr>
            <a:videoFile r:link="rId1"/>
          </p:nvPr>
        </p:nvPicPr>
        <p:blipFill>
          <a:blip r:embed="rId6"/>
          <a:stretch>
            <a:fillRect/>
          </a:stretch>
        </p:blipFill>
        <p:spPr>
          <a:xfrm>
            <a:off x="709862" y="3000207"/>
            <a:ext cx="5096847" cy="2879719"/>
          </a:xfrm>
          <a:prstGeom prst="rect">
            <a:avLst/>
          </a:prstGeom>
          <a:effectLst>
            <a:softEdge rad="31750"/>
          </a:effectLst>
        </p:spPr>
      </p:pic>
      <p:pic>
        <p:nvPicPr>
          <p:cNvPr id="7" name="Online Media 6" descr="4 Helpful Strategies for Welcoming People with Autism in Your Church">
            <a:hlinkClick r:id="" action="ppaction://media"/>
            <a:extLst>
              <a:ext uri="{FF2B5EF4-FFF2-40B4-BE49-F238E27FC236}">
                <a16:creationId xmlns:a16="http://schemas.microsoft.com/office/drawing/2014/main" id="{3D1AE063-0DCE-2A03-C615-D4556C73432E}"/>
              </a:ext>
            </a:extLst>
          </p:cNvPr>
          <p:cNvPicPr>
            <a:picLocks noRot="1" noChangeAspect="1"/>
          </p:cNvPicPr>
          <p:nvPr>
            <a:videoFile r:link="rId2"/>
          </p:nvPr>
        </p:nvPicPr>
        <p:blipFill>
          <a:blip r:embed="rId7"/>
          <a:stretch>
            <a:fillRect/>
          </a:stretch>
        </p:blipFill>
        <p:spPr>
          <a:xfrm>
            <a:off x="6568487" y="3000207"/>
            <a:ext cx="5078081" cy="2869116"/>
          </a:xfrm>
          <a:prstGeom prst="rect">
            <a:avLst/>
          </a:prstGeom>
          <a:effectLst>
            <a:softEdge rad="31750"/>
          </a:effectLst>
        </p:spPr>
      </p:pic>
    </p:spTree>
    <p:extLst>
      <p:ext uri="{BB962C8B-B14F-4D97-AF65-F5344CB8AC3E}">
        <p14:creationId xmlns:p14="http://schemas.microsoft.com/office/powerpoint/2010/main" val="338682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D9BCBF-7187-6AAA-A2A3-EF6BF7D1B93A}"/>
              </a:ext>
            </a:extLst>
          </p:cNvPr>
          <p:cNvSpPr/>
          <p:nvPr/>
        </p:nvSpPr>
        <p:spPr>
          <a:xfrm>
            <a:off x="0" y="0"/>
            <a:ext cx="121920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Freeform: Shape 3">
            <a:extLst>
              <a:ext uri="{FF2B5EF4-FFF2-40B4-BE49-F238E27FC236}">
                <a16:creationId xmlns:a16="http://schemas.microsoft.com/office/drawing/2014/main" id="{781CE860-A854-EDD3-0C37-B277F4BA1FF0}"/>
              </a:ext>
            </a:extLst>
          </p:cNvPr>
          <p:cNvSpPr/>
          <p:nvPr/>
        </p:nvSpPr>
        <p:spPr>
          <a:xfrm>
            <a:off x="1" y="-1"/>
            <a:ext cx="2665379" cy="2665380"/>
          </a:xfrm>
          <a:custGeom>
            <a:avLst/>
            <a:gdLst>
              <a:gd name="connsiteX0" fmla="*/ 0 w 2665379"/>
              <a:gd name="connsiteY0" fmla="*/ 0 h 2665380"/>
              <a:gd name="connsiteX1" fmla="*/ 2386696 w 2665379"/>
              <a:gd name="connsiteY1" fmla="*/ 0 h 2665380"/>
              <a:gd name="connsiteX2" fmla="*/ 2456981 w 2665379"/>
              <a:gd name="connsiteY2" fmla="*/ 115691 h 2665380"/>
              <a:gd name="connsiteX3" fmla="*/ 2665379 w 2665379"/>
              <a:gd name="connsiteY3" fmla="*/ 938720 h 2665380"/>
              <a:gd name="connsiteX4" fmla="*/ 938719 w 2665379"/>
              <a:gd name="connsiteY4" fmla="*/ 2665380 h 2665380"/>
              <a:gd name="connsiteX5" fmla="*/ 115690 w 2665379"/>
              <a:gd name="connsiteY5" fmla="*/ 2456982 h 2665380"/>
              <a:gd name="connsiteX6" fmla="*/ 0 w 2665379"/>
              <a:gd name="connsiteY6" fmla="*/ 2386698 h 266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5379" h="2665380">
                <a:moveTo>
                  <a:pt x="0" y="0"/>
                </a:moveTo>
                <a:lnTo>
                  <a:pt x="2386696" y="0"/>
                </a:lnTo>
                <a:lnTo>
                  <a:pt x="2456981" y="115691"/>
                </a:lnTo>
                <a:cubicBezTo>
                  <a:pt x="2589886" y="360347"/>
                  <a:pt x="2665379" y="640718"/>
                  <a:pt x="2665379" y="938720"/>
                </a:cubicBezTo>
                <a:cubicBezTo>
                  <a:pt x="2665379" y="1892328"/>
                  <a:pt x="1892327" y="2665380"/>
                  <a:pt x="938719" y="2665380"/>
                </a:cubicBezTo>
                <a:cubicBezTo>
                  <a:pt x="640716" y="2665380"/>
                  <a:pt x="360346" y="2589887"/>
                  <a:pt x="115690" y="2456982"/>
                </a:cubicBezTo>
                <a:lnTo>
                  <a:pt x="0" y="238669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Oval 4">
            <a:extLst>
              <a:ext uri="{FF2B5EF4-FFF2-40B4-BE49-F238E27FC236}">
                <a16:creationId xmlns:a16="http://schemas.microsoft.com/office/drawing/2014/main" id="{3F986294-C2A2-B7D6-5CD5-5F2D6AF106B6}"/>
              </a:ext>
            </a:extLst>
          </p:cNvPr>
          <p:cNvSpPr/>
          <p:nvPr/>
        </p:nvSpPr>
        <p:spPr>
          <a:xfrm>
            <a:off x="10259229" y="2868414"/>
            <a:ext cx="423842" cy="4238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Box 6">
            <a:extLst>
              <a:ext uri="{FF2B5EF4-FFF2-40B4-BE49-F238E27FC236}">
                <a16:creationId xmlns:a16="http://schemas.microsoft.com/office/drawing/2014/main" id="{148B5CA2-3249-30CB-4F45-21A1AF08C2EC}"/>
              </a:ext>
            </a:extLst>
          </p:cNvPr>
          <p:cNvSpPr txBox="1"/>
          <p:nvPr/>
        </p:nvSpPr>
        <p:spPr>
          <a:xfrm>
            <a:off x="2366433" y="2473081"/>
            <a:ext cx="7459133" cy="2800767"/>
          </a:xfrm>
          <a:prstGeom prst="rect">
            <a:avLst/>
          </a:prstGeom>
          <a:noFill/>
        </p:spPr>
        <p:txBody>
          <a:bodyPr wrap="square" rtlCol="0">
            <a:spAutoFit/>
          </a:bodyPr>
          <a:lstStyle/>
          <a:p>
            <a:pPr algn="ctr"/>
            <a:r>
              <a:rPr lang="en-US" sz="8800" dirty="0">
                <a:solidFill>
                  <a:schemeClr val="accent1"/>
                </a:solidFill>
                <a:latin typeface="+mj-lt"/>
              </a:rPr>
              <a:t>Discussion</a:t>
            </a:r>
          </a:p>
          <a:p>
            <a:pPr algn="ctr"/>
            <a:r>
              <a:rPr lang="en-US" sz="8800" dirty="0">
                <a:solidFill>
                  <a:schemeClr val="accent1"/>
                </a:solidFill>
                <a:latin typeface="+mj-lt"/>
              </a:rPr>
              <a:t>Time</a:t>
            </a:r>
            <a:endParaRPr lang="en-ID" sz="8800" dirty="0">
              <a:solidFill>
                <a:schemeClr val="accent1"/>
              </a:solidFill>
              <a:latin typeface="+mj-lt"/>
            </a:endParaRPr>
          </a:p>
        </p:txBody>
      </p:sp>
      <p:sp>
        <p:nvSpPr>
          <p:cNvPr id="9" name="Oval 8">
            <a:extLst>
              <a:ext uri="{FF2B5EF4-FFF2-40B4-BE49-F238E27FC236}">
                <a16:creationId xmlns:a16="http://schemas.microsoft.com/office/drawing/2014/main" id="{3B225ABA-4A46-5E0F-BF6E-F5DFD1365027}"/>
              </a:ext>
            </a:extLst>
          </p:cNvPr>
          <p:cNvSpPr/>
          <p:nvPr/>
        </p:nvSpPr>
        <p:spPr>
          <a:xfrm>
            <a:off x="2230783" y="3873465"/>
            <a:ext cx="454862" cy="454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Oval 9">
            <a:extLst>
              <a:ext uri="{FF2B5EF4-FFF2-40B4-BE49-F238E27FC236}">
                <a16:creationId xmlns:a16="http://schemas.microsoft.com/office/drawing/2014/main" id="{5C0BAD7B-4EAA-D979-8E32-B38CC7772A81}"/>
              </a:ext>
            </a:extLst>
          </p:cNvPr>
          <p:cNvSpPr/>
          <p:nvPr/>
        </p:nvSpPr>
        <p:spPr>
          <a:xfrm>
            <a:off x="3022600" y="1789834"/>
            <a:ext cx="622298" cy="6222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Freeform: Shape 10">
            <a:extLst>
              <a:ext uri="{FF2B5EF4-FFF2-40B4-BE49-F238E27FC236}">
                <a16:creationId xmlns:a16="http://schemas.microsoft.com/office/drawing/2014/main" id="{4D519E8B-45F7-C292-7364-BC229C0EA17A}"/>
              </a:ext>
            </a:extLst>
          </p:cNvPr>
          <p:cNvSpPr/>
          <p:nvPr/>
        </p:nvSpPr>
        <p:spPr>
          <a:xfrm>
            <a:off x="7920204" y="5068168"/>
            <a:ext cx="3569784" cy="1789832"/>
          </a:xfrm>
          <a:custGeom>
            <a:avLst/>
            <a:gdLst>
              <a:gd name="connsiteX0" fmla="*/ 1784892 w 3569784"/>
              <a:gd name="connsiteY0" fmla="*/ 0 h 1789832"/>
              <a:gd name="connsiteX1" fmla="*/ 3569784 w 3569784"/>
              <a:gd name="connsiteY1" fmla="*/ 1784888 h 1789832"/>
              <a:gd name="connsiteX2" fmla="*/ 3569535 w 3569784"/>
              <a:gd name="connsiteY2" fmla="*/ 1789832 h 1789832"/>
              <a:gd name="connsiteX3" fmla="*/ 250 w 3569784"/>
              <a:gd name="connsiteY3" fmla="*/ 1789832 h 1789832"/>
              <a:gd name="connsiteX4" fmla="*/ 0 w 3569784"/>
              <a:gd name="connsiteY4" fmla="*/ 1784888 h 1789832"/>
              <a:gd name="connsiteX5" fmla="*/ 1784892 w 3569784"/>
              <a:gd name="connsiteY5" fmla="*/ 0 h 178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9784" h="1789832">
                <a:moveTo>
                  <a:pt x="1784892" y="0"/>
                </a:moveTo>
                <a:cubicBezTo>
                  <a:pt x="2770661" y="0"/>
                  <a:pt x="3569784" y="799122"/>
                  <a:pt x="3569784" y="1784888"/>
                </a:cubicBezTo>
                <a:lnTo>
                  <a:pt x="3569535" y="1789832"/>
                </a:lnTo>
                <a:lnTo>
                  <a:pt x="250" y="1789832"/>
                </a:lnTo>
                <a:lnTo>
                  <a:pt x="0" y="1784888"/>
                </a:lnTo>
                <a:cubicBezTo>
                  <a:pt x="0" y="799122"/>
                  <a:pt x="799123" y="0"/>
                  <a:pt x="178489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 name="Oval 11">
            <a:extLst>
              <a:ext uri="{FF2B5EF4-FFF2-40B4-BE49-F238E27FC236}">
                <a16:creationId xmlns:a16="http://schemas.microsoft.com/office/drawing/2014/main" id="{28F1AAF7-2990-EFE3-9FAA-B3C2FDC13E18}"/>
              </a:ext>
            </a:extLst>
          </p:cNvPr>
          <p:cNvSpPr/>
          <p:nvPr/>
        </p:nvSpPr>
        <p:spPr>
          <a:xfrm>
            <a:off x="11197888" y="1332689"/>
            <a:ext cx="584200" cy="58419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Freeform: Shape 12">
            <a:extLst>
              <a:ext uri="{FF2B5EF4-FFF2-40B4-BE49-F238E27FC236}">
                <a16:creationId xmlns:a16="http://schemas.microsoft.com/office/drawing/2014/main" id="{46D580BB-0576-F141-3FE8-D09C31AA9683}"/>
              </a:ext>
            </a:extLst>
          </p:cNvPr>
          <p:cNvSpPr/>
          <p:nvPr/>
        </p:nvSpPr>
        <p:spPr>
          <a:xfrm>
            <a:off x="2005292" y="6538844"/>
            <a:ext cx="955850" cy="319156"/>
          </a:xfrm>
          <a:custGeom>
            <a:avLst/>
            <a:gdLst>
              <a:gd name="connsiteX0" fmla="*/ 477925 w 955850"/>
              <a:gd name="connsiteY0" fmla="*/ 0 h 319156"/>
              <a:gd name="connsiteX1" fmla="*/ 954925 w 955850"/>
              <a:gd name="connsiteY1" fmla="*/ 316177 h 319156"/>
              <a:gd name="connsiteX2" fmla="*/ 955850 w 955850"/>
              <a:gd name="connsiteY2" fmla="*/ 319156 h 319156"/>
              <a:gd name="connsiteX3" fmla="*/ 0 w 955850"/>
              <a:gd name="connsiteY3" fmla="*/ 319156 h 319156"/>
              <a:gd name="connsiteX4" fmla="*/ 925 w 955850"/>
              <a:gd name="connsiteY4" fmla="*/ 316177 h 319156"/>
              <a:gd name="connsiteX5" fmla="*/ 477925 w 955850"/>
              <a:gd name="connsiteY5" fmla="*/ 0 h 31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50" h="319156">
                <a:moveTo>
                  <a:pt x="477925" y="0"/>
                </a:moveTo>
                <a:cubicBezTo>
                  <a:pt x="692356" y="0"/>
                  <a:pt x="876337" y="130373"/>
                  <a:pt x="954925" y="316177"/>
                </a:cubicBezTo>
                <a:lnTo>
                  <a:pt x="955850" y="319156"/>
                </a:lnTo>
                <a:lnTo>
                  <a:pt x="0" y="319156"/>
                </a:lnTo>
                <a:lnTo>
                  <a:pt x="925" y="316177"/>
                </a:lnTo>
                <a:cubicBezTo>
                  <a:pt x="79514" y="130373"/>
                  <a:pt x="263494" y="0"/>
                  <a:pt x="47792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 name="Picture 1" descr="A black and white circle with a cross and a city in the background&#10;&#10;AI-generated content may be incorrect.">
            <a:extLst>
              <a:ext uri="{FF2B5EF4-FFF2-40B4-BE49-F238E27FC236}">
                <a16:creationId xmlns:a16="http://schemas.microsoft.com/office/drawing/2014/main" id="{A68F111B-0287-F026-CA88-F3921B5CB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2281" y="266976"/>
            <a:ext cx="650970" cy="650970"/>
          </a:xfrm>
          <a:prstGeom prst="rect">
            <a:avLst/>
          </a:prstGeom>
        </p:spPr>
      </p:pic>
    </p:spTree>
    <p:extLst>
      <p:ext uri="{BB962C8B-B14F-4D97-AF65-F5344CB8AC3E}">
        <p14:creationId xmlns:p14="http://schemas.microsoft.com/office/powerpoint/2010/main" val="1505875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AEA94518-0009-4393-5935-348FCAAC9E21}"/>
              </a:ext>
            </a:extLst>
          </p:cNvPr>
          <p:cNvSpPr/>
          <p:nvPr/>
        </p:nvSpPr>
        <p:spPr>
          <a:xfrm>
            <a:off x="1476973" y="5422558"/>
            <a:ext cx="355080" cy="355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F071A1BE-6AAB-1223-DF5B-7EF600981DD5}"/>
              </a:ext>
            </a:extLst>
          </p:cNvPr>
          <p:cNvSpPr txBox="1"/>
          <p:nvPr/>
        </p:nvSpPr>
        <p:spPr>
          <a:xfrm>
            <a:off x="5898146" y="2552858"/>
            <a:ext cx="5261374" cy="1569660"/>
          </a:xfrm>
          <a:prstGeom prst="rect">
            <a:avLst/>
          </a:prstGeom>
          <a:noFill/>
        </p:spPr>
        <p:txBody>
          <a:bodyPr wrap="square" rtlCol="0">
            <a:spAutoFit/>
          </a:bodyPr>
          <a:lstStyle/>
          <a:p>
            <a:r>
              <a:rPr lang="en-US" sz="4800" dirty="0">
                <a:solidFill>
                  <a:schemeClr val="accent2"/>
                </a:solidFill>
                <a:latin typeface="+mj-lt"/>
              </a:rPr>
              <a:t>What is </a:t>
            </a:r>
          </a:p>
          <a:p>
            <a:r>
              <a:rPr lang="en-US" sz="4800" dirty="0">
                <a:solidFill>
                  <a:schemeClr val="accent2"/>
                </a:solidFill>
                <a:latin typeface="+mj-lt"/>
              </a:rPr>
              <a:t>Special Needs?</a:t>
            </a:r>
            <a:endParaRPr lang="en-ID" sz="4800" dirty="0">
              <a:solidFill>
                <a:schemeClr val="accent2"/>
              </a:solidFill>
              <a:latin typeface="+mj-lt"/>
            </a:endParaRPr>
          </a:p>
        </p:txBody>
      </p:sp>
      <p:sp>
        <p:nvSpPr>
          <p:cNvPr id="9" name="Oval 8">
            <a:extLst>
              <a:ext uri="{FF2B5EF4-FFF2-40B4-BE49-F238E27FC236}">
                <a16:creationId xmlns:a16="http://schemas.microsoft.com/office/drawing/2014/main" id="{84153FAA-DD07-4249-6917-E42025280F99}"/>
              </a:ext>
            </a:extLst>
          </p:cNvPr>
          <p:cNvSpPr/>
          <p:nvPr/>
        </p:nvSpPr>
        <p:spPr>
          <a:xfrm>
            <a:off x="10601325" y="5600098"/>
            <a:ext cx="711200" cy="711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Oval 9">
            <a:extLst>
              <a:ext uri="{FF2B5EF4-FFF2-40B4-BE49-F238E27FC236}">
                <a16:creationId xmlns:a16="http://schemas.microsoft.com/office/drawing/2014/main" id="{0FCB3C93-7D7C-49A5-32EC-BED9133CB401}"/>
              </a:ext>
            </a:extLst>
          </p:cNvPr>
          <p:cNvSpPr/>
          <p:nvPr/>
        </p:nvSpPr>
        <p:spPr>
          <a:xfrm>
            <a:off x="2651522" y="3559549"/>
            <a:ext cx="1863009" cy="18630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Oval 1">
            <a:extLst>
              <a:ext uri="{FF2B5EF4-FFF2-40B4-BE49-F238E27FC236}">
                <a16:creationId xmlns:a16="http://schemas.microsoft.com/office/drawing/2014/main" id="{9E62369F-92E9-BD83-FDDC-50E2D07CBB4F}"/>
              </a:ext>
            </a:extLst>
          </p:cNvPr>
          <p:cNvSpPr/>
          <p:nvPr/>
        </p:nvSpPr>
        <p:spPr>
          <a:xfrm>
            <a:off x="8528833" y="480907"/>
            <a:ext cx="243692" cy="2436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Oval 13">
            <a:extLst>
              <a:ext uri="{FF2B5EF4-FFF2-40B4-BE49-F238E27FC236}">
                <a16:creationId xmlns:a16="http://schemas.microsoft.com/office/drawing/2014/main" id="{1EC0EAB6-10FA-5DF6-46E3-44F5F4C8A0FE}"/>
              </a:ext>
            </a:extLst>
          </p:cNvPr>
          <p:cNvSpPr/>
          <p:nvPr/>
        </p:nvSpPr>
        <p:spPr>
          <a:xfrm>
            <a:off x="2769234" y="3777223"/>
            <a:ext cx="1627584" cy="16275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3" name="Oval 22">
            <a:extLst>
              <a:ext uri="{FF2B5EF4-FFF2-40B4-BE49-F238E27FC236}">
                <a16:creationId xmlns:a16="http://schemas.microsoft.com/office/drawing/2014/main" id="{4C1E4095-5DAF-24AA-5694-3D058004DA74}"/>
              </a:ext>
            </a:extLst>
          </p:cNvPr>
          <p:cNvSpPr/>
          <p:nvPr/>
        </p:nvSpPr>
        <p:spPr>
          <a:xfrm>
            <a:off x="389371" y="5955698"/>
            <a:ext cx="631428" cy="63142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6185CF4-B23E-0AB3-15EC-C1BB113F1E4D}"/>
              </a:ext>
            </a:extLst>
          </p:cNvPr>
          <p:cNvSpPr/>
          <p:nvPr/>
        </p:nvSpPr>
        <p:spPr>
          <a:xfrm>
            <a:off x="9969897" y="701968"/>
            <a:ext cx="631428" cy="63142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8A3B5E-7773-593B-58E6-EEE5C2339605}"/>
              </a:ext>
            </a:extLst>
          </p:cNvPr>
          <p:cNvSpPr/>
          <p:nvPr/>
        </p:nvSpPr>
        <p:spPr>
          <a:xfrm>
            <a:off x="9060144" y="5324270"/>
            <a:ext cx="631428" cy="63142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child in a wheelchair smiling at a table&#10;&#10;AI-generated content may be incorrect.">
            <a:extLst>
              <a:ext uri="{FF2B5EF4-FFF2-40B4-BE49-F238E27FC236}">
                <a16:creationId xmlns:a16="http://schemas.microsoft.com/office/drawing/2014/main" id="{9AB86813-364F-3C43-91DD-1C21E5F131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745" r="17745"/>
          <a:stretch>
            <a:fillRect/>
          </a:stretch>
        </p:blipFill>
        <p:spPr/>
      </p:pic>
      <p:pic>
        <p:nvPicPr>
          <p:cNvPr id="3" name="Picture 2" descr="A black and white circle with a cross and a city in the background&#10;&#10;AI-generated content may be incorrect.">
            <a:extLst>
              <a:ext uri="{FF2B5EF4-FFF2-40B4-BE49-F238E27FC236}">
                <a16:creationId xmlns:a16="http://schemas.microsoft.com/office/drawing/2014/main" id="{B4547C4E-FC93-0219-0C86-D90B8D3E7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281" y="266976"/>
            <a:ext cx="650970" cy="650970"/>
          </a:xfrm>
          <a:prstGeom prst="rect">
            <a:avLst/>
          </a:prstGeom>
        </p:spPr>
      </p:pic>
    </p:spTree>
    <p:extLst>
      <p:ext uri="{BB962C8B-B14F-4D97-AF65-F5344CB8AC3E}">
        <p14:creationId xmlns:p14="http://schemas.microsoft.com/office/powerpoint/2010/main" val="3297272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C22AC2-0F53-D3CB-0F2F-E7856855ABE4}"/>
              </a:ext>
            </a:extLst>
          </p:cNvPr>
          <p:cNvSpPr txBox="1"/>
          <p:nvPr/>
        </p:nvSpPr>
        <p:spPr>
          <a:xfrm>
            <a:off x="5507619" y="1393491"/>
            <a:ext cx="5647143" cy="1569660"/>
          </a:xfrm>
          <a:prstGeom prst="rect">
            <a:avLst/>
          </a:prstGeom>
          <a:noFill/>
        </p:spPr>
        <p:txBody>
          <a:bodyPr wrap="square" rtlCol="0">
            <a:spAutoFit/>
          </a:bodyPr>
          <a:lstStyle/>
          <a:p>
            <a:r>
              <a:rPr lang="en-US" sz="4800" dirty="0">
                <a:solidFill>
                  <a:schemeClr val="accent2"/>
                </a:solidFill>
                <a:latin typeface="+mj-lt"/>
              </a:rPr>
              <a:t>Definition of Special Needs</a:t>
            </a:r>
            <a:endParaRPr lang="en-ID" sz="4800" dirty="0">
              <a:solidFill>
                <a:schemeClr val="accent2"/>
              </a:solidFill>
              <a:latin typeface="+mj-lt"/>
            </a:endParaRPr>
          </a:p>
        </p:txBody>
      </p:sp>
      <p:sp>
        <p:nvSpPr>
          <p:cNvPr id="22" name="Oval 21">
            <a:extLst>
              <a:ext uri="{FF2B5EF4-FFF2-40B4-BE49-F238E27FC236}">
                <a16:creationId xmlns:a16="http://schemas.microsoft.com/office/drawing/2014/main" id="{37AC7C26-68DA-2FBB-9591-E89BDDD85476}"/>
              </a:ext>
            </a:extLst>
          </p:cNvPr>
          <p:cNvSpPr/>
          <p:nvPr/>
        </p:nvSpPr>
        <p:spPr>
          <a:xfrm>
            <a:off x="8936787" y="6502399"/>
            <a:ext cx="711200" cy="711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Oval 22">
            <a:extLst>
              <a:ext uri="{FF2B5EF4-FFF2-40B4-BE49-F238E27FC236}">
                <a16:creationId xmlns:a16="http://schemas.microsoft.com/office/drawing/2014/main" id="{52EE0B5A-33B9-FB5A-8798-902E86410A7A}"/>
              </a:ext>
            </a:extLst>
          </p:cNvPr>
          <p:cNvSpPr/>
          <p:nvPr/>
        </p:nvSpPr>
        <p:spPr>
          <a:xfrm>
            <a:off x="11502189" y="2293981"/>
            <a:ext cx="301062" cy="3010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Oval 23">
            <a:extLst>
              <a:ext uri="{FF2B5EF4-FFF2-40B4-BE49-F238E27FC236}">
                <a16:creationId xmlns:a16="http://schemas.microsoft.com/office/drawing/2014/main" id="{7E1A1DDA-52E7-9CE0-C2E2-BE14181A2296}"/>
              </a:ext>
            </a:extLst>
          </p:cNvPr>
          <p:cNvSpPr/>
          <p:nvPr/>
        </p:nvSpPr>
        <p:spPr>
          <a:xfrm>
            <a:off x="3561663" y="116445"/>
            <a:ext cx="301062" cy="3010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Oval 1">
            <a:extLst>
              <a:ext uri="{FF2B5EF4-FFF2-40B4-BE49-F238E27FC236}">
                <a16:creationId xmlns:a16="http://schemas.microsoft.com/office/drawing/2014/main" id="{15C0606E-35AE-91A0-19BE-8099BE62E9ED}"/>
              </a:ext>
            </a:extLst>
          </p:cNvPr>
          <p:cNvSpPr/>
          <p:nvPr/>
        </p:nvSpPr>
        <p:spPr>
          <a:xfrm>
            <a:off x="1246835" y="6351868"/>
            <a:ext cx="301062" cy="3010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Kotak Teks 17">
            <a:extLst>
              <a:ext uri="{FF2B5EF4-FFF2-40B4-BE49-F238E27FC236}">
                <a16:creationId xmlns:a16="http://schemas.microsoft.com/office/drawing/2014/main" id="{6D22ACC6-C181-18C1-57AB-4C5733A7B7E8}"/>
              </a:ext>
            </a:extLst>
          </p:cNvPr>
          <p:cNvSpPr txBox="1"/>
          <p:nvPr/>
        </p:nvSpPr>
        <p:spPr>
          <a:xfrm>
            <a:off x="5516974" y="2956991"/>
            <a:ext cx="5647143" cy="2550698"/>
          </a:xfrm>
          <a:prstGeom prst="rect">
            <a:avLst/>
          </a:prstGeom>
          <a:noFill/>
        </p:spPr>
        <p:txBody>
          <a:bodyPr wrap="square">
            <a:spAutoFit/>
          </a:bodyPr>
          <a:lstStyle/>
          <a:p>
            <a:pPr>
              <a:lnSpc>
                <a:spcPct val="150000"/>
              </a:lnSpc>
            </a:pPr>
            <a:r>
              <a:rPr lang="en-US" i="1" dirty="0">
                <a:solidFill>
                  <a:schemeClr val="tx1">
                    <a:lumMod val="85000"/>
                    <a:lumOff val="15000"/>
                  </a:schemeClr>
                </a:solidFill>
              </a:rPr>
              <a:t>Special Needs, any of various difficulties (such as a physical, emotional, behavioral, or learning disability or impairment) that causes an individual to require additional or specialized services or accommodations. </a:t>
            </a:r>
          </a:p>
          <a:p>
            <a:pPr>
              <a:lnSpc>
                <a:spcPct val="150000"/>
              </a:lnSpc>
            </a:pPr>
            <a:r>
              <a:rPr lang="en-US" dirty="0">
                <a:solidFill>
                  <a:schemeClr val="tx1">
                    <a:lumMod val="85000"/>
                    <a:lumOff val="15000"/>
                  </a:schemeClr>
                </a:solidFill>
              </a:rPr>
              <a:t>Merriam-Webster</a:t>
            </a:r>
          </a:p>
        </p:txBody>
      </p:sp>
      <p:pic>
        <p:nvPicPr>
          <p:cNvPr id="7" name="Picture Placeholder 6" descr="A child in a wheelchair holding hands&#10;&#10;AI-generated content may be incorrect.">
            <a:extLst>
              <a:ext uri="{FF2B5EF4-FFF2-40B4-BE49-F238E27FC236}">
                <a16:creationId xmlns:a16="http://schemas.microsoft.com/office/drawing/2014/main" id="{0DCA8999-3E43-6F5C-EFE3-0122AAE34C7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064" r="16064"/>
          <a:stretch>
            <a:fillRect/>
          </a:stretch>
        </p:blipFill>
        <p:spPr/>
      </p:pic>
      <p:pic>
        <p:nvPicPr>
          <p:cNvPr id="3" name="Picture 2" descr="A black and white circle with a cross and a city in the background&#10;&#10;AI-generated content may be incorrect.">
            <a:extLst>
              <a:ext uri="{FF2B5EF4-FFF2-40B4-BE49-F238E27FC236}">
                <a16:creationId xmlns:a16="http://schemas.microsoft.com/office/drawing/2014/main" id="{598D0F01-7C30-DC25-1D7F-7AD2204FD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281" y="266976"/>
            <a:ext cx="650970" cy="650970"/>
          </a:xfrm>
          <a:prstGeom prst="rect">
            <a:avLst/>
          </a:prstGeom>
        </p:spPr>
      </p:pic>
    </p:spTree>
    <p:extLst>
      <p:ext uri="{BB962C8B-B14F-4D97-AF65-F5344CB8AC3E}">
        <p14:creationId xmlns:p14="http://schemas.microsoft.com/office/powerpoint/2010/main" val="3210251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55B8FA95-5472-8F67-D482-A8156C332851}"/>
              </a:ext>
            </a:extLst>
          </p:cNvPr>
          <p:cNvSpPr/>
          <p:nvPr/>
        </p:nvSpPr>
        <p:spPr>
          <a:xfrm>
            <a:off x="9071811" y="-1362903"/>
            <a:ext cx="4371093" cy="410741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E82B8DD-0EA7-36A9-0080-F95E8E8F6390}"/>
              </a:ext>
            </a:extLst>
          </p:cNvPr>
          <p:cNvSpPr txBox="1"/>
          <p:nvPr/>
        </p:nvSpPr>
        <p:spPr>
          <a:xfrm>
            <a:off x="1269890" y="1406878"/>
            <a:ext cx="6165626" cy="830997"/>
          </a:xfrm>
          <a:prstGeom prst="rect">
            <a:avLst/>
          </a:prstGeom>
          <a:noFill/>
        </p:spPr>
        <p:txBody>
          <a:bodyPr wrap="square" rtlCol="0">
            <a:spAutoFit/>
          </a:bodyPr>
          <a:lstStyle/>
          <a:p>
            <a:r>
              <a:rPr lang="en-US" sz="4800" dirty="0">
                <a:solidFill>
                  <a:schemeClr val="accent2"/>
                </a:solidFill>
                <a:latin typeface="+mj-lt"/>
              </a:rPr>
              <a:t>We are all unique.</a:t>
            </a:r>
            <a:endParaRPr lang="en-ID" sz="4800" dirty="0">
              <a:solidFill>
                <a:schemeClr val="accent2"/>
              </a:solidFill>
              <a:latin typeface="+mj-lt"/>
            </a:endParaRPr>
          </a:p>
        </p:txBody>
      </p:sp>
      <p:pic>
        <p:nvPicPr>
          <p:cNvPr id="10" name="Graphic 9" descr="Backpack with solid fill">
            <a:extLst>
              <a:ext uri="{FF2B5EF4-FFF2-40B4-BE49-F238E27FC236}">
                <a16:creationId xmlns:a16="http://schemas.microsoft.com/office/drawing/2014/main" id="{41FBA92C-E614-87A7-EB0D-67116B3D00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60908" y="4337827"/>
            <a:ext cx="758266" cy="758266"/>
          </a:xfrm>
          <a:prstGeom prst="rect">
            <a:avLst/>
          </a:prstGeom>
        </p:spPr>
      </p:pic>
      <p:sp>
        <p:nvSpPr>
          <p:cNvPr id="12" name="Oval 11">
            <a:extLst>
              <a:ext uri="{FF2B5EF4-FFF2-40B4-BE49-F238E27FC236}">
                <a16:creationId xmlns:a16="http://schemas.microsoft.com/office/drawing/2014/main" id="{F6E184B6-7D9F-3D38-30D2-053ADDD6382F}"/>
              </a:ext>
            </a:extLst>
          </p:cNvPr>
          <p:cNvSpPr/>
          <p:nvPr/>
        </p:nvSpPr>
        <p:spPr>
          <a:xfrm>
            <a:off x="11087100" y="6051550"/>
            <a:ext cx="1612899" cy="16128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Oval 12">
            <a:extLst>
              <a:ext uri="{FF2B5EF4-FFF2-40B4-BE49-F238E27FC236}">
                <a16:creationId xmlns:a16="http://schemas.microsoft.com/office/drawing/2014/main" id="{D424F19D-597C-9471-A3B1-586B2BB774EE}"/>
              </a:ext>
            </a:extLst>
          </p:cNvPr>
          <p:cNvSpPr/>
          <p:nvPr/>
        </p:nvSpPr>
        <p:spPr>
          <a:xfrm>
            <a:off x="7394308" y="234381"/>
            <a:ext cx="456422" cy="4564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Oval 13">
            <a:extLst>
              <a:ext uri="{FF2B5EF4-FFF2-40B4-BE49-F238E27FC236}">
                <a16:creationId xmlns:a16="http://schemas.microsoft.com/office/drawing/2014/main" id="{60B0C22E-B79F-46E8-7319-7CAF761A5FD1}"/>
              </a:ext>
            </a:extLst>
          </p:cNvPr>
          <p:cNvSpPr/>
          <p:nvPr/>
        </p:nvSpPr>
        <p:spPr>
          <a:xfrm>
            <a:off x="342723" y="5841774"/>
            <a:ext cx="650970" cy="6509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89BA9D4A-4889-01EC-8F58-06F22BBBAB27}"/>
              </a:ext>
            </a:extLst>
          </p:cNvPr>
          <p:cNvSpPr/>
          <p:nvPr/>
        </p:nvSpPr>
        <p:spPr>
          <a:xfrm>
            <a:off x="4980152" y="465240"/>
            <a:ext cx="195652" cy="1956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Google Shape;867;p15">
            <a:extLst>
              <a:ext uri="{FF2B5EF4-FFF2-40B4-BE49-F238E27FC236}">
                <a16:creationId xmlns:a16="http://schemas.microsoft.com/office/drawing/2014/main" id="{9CB869F3-58FD-F3FE-BA8F-1C9980CD54CC}"/>
              </a:ext>
            </a:extLst>
          </p:cNvPr>
          <p:cNvSpPr/>
          <p:nvPr/>
        </p:nvSpPr>
        <p:spPr>
          <a:xfrm>
            <a:off x="1269890" y="2237875"/>
            <a:ext cx="7433238" cy="4011850"/>
          </a:xfrm>
          <a:prstGeom prst="roundRect">
            <a:avLst>
              <a:gd name="adj" fmla="val 946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 name="Picture 3" descr="A black and white circle with a cross and a city in the background&#10;&#10;AI-generated content may be incorrect.">
            <a:extLst>
              <a:ext uri="{FF2B5EF4-FFF2-40B4-BE49-F238E27FC236}">
                <a16:creationId xmlns:a16="http://schemas.microsoft.com/office/drawing/2014/main" id="{E60E5061-FB7E-1629-26E4-7DFDD916D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23" y="234381"/>
            <a:ext cx="650970" cy="650970"/>
          </a:xfrm>
          <a:prstGeom prst="rect">
            <a:avLst/>
          </a:prstGeom>
        </p:spPr>
      </p:pic>
    </p:spTree>
    <p:extLst>
      <p:ext uri="{BB962C8B-B14F-4D97-AF65-F5344CB8AC3E}">
        <p14:creationId xmlns:p14="http://schemas.microsoft.com/office/powerpoint/2010/main" val="405340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4D61-5C5B-1154-253D-85B921D5489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ABFE839-D25D-ABFC-8BC1-9263BE37278F}"/>
              </a:ext>
            </a:extLst>
          </p:cNvPr>
          <p:cNvSpPr txBox="1"/>
          <p:nvPr/>
        </p:nvSpPr>
        <p:spPr>
          <a:xfrm>
            <a:off x="6456395" y="1922537"/>
            <a:ext cx="4451421" cy="1569660"/>
          </a:xfrm>
          <a:prstGeom prst="rect">
            <a:avLst/>
          </a:prstGeom>
          <a:noFill/>
        </p:spPr>
        <p:txBody>
          <a:bodyPr wrap="square" rtlCol="0">
            <a:spAutoFit/>
          </a:bodyPr>
          <a:lstStyle/>
          <a:p>
            <a:r>
              <a:rPr lang="en-US" sz="4800" dirty="0">
                <a:solidFill>
                  <a:schemeClr val="accent1"/>
                </a:solidFill>
                <a:latin typeface="+mj-lt"/>
              </a:rPr>
              <a:t>Life Changing Events</a:t>
            </a:r>
            <a:endParaRPr lang="en-ID" sz="4800" dirty="0">
              <a:solidFill>
                <a:schemeClr val="accent1"/>
              </a:solidFill>
              <a:latin typeface="+mj-lt"/>
            </a:endParaRPr>
          </a:p>
        </p:txBody>
      </p:sp>
      <p:sp>
        <p:nvSpPr>
          <p:cNvPr id="10" name="Oval 9">
            <a:extLst>
              <a:ext uri="{FF2B5EF4-FFF2-40B4-BE49-F238E27FC236}">
                <a16:creationId xmlns:a16="http://schemas.microsoft.com/office/drawing/2014/main" id="{0F82829E-A2AA-8061-B84C-609780394128}"/>
              </a:ext>
            </a:extLst>
          </p:cNvPr>
          <p:cNvSpPr/>
          <p:nvPr/>
        </p:nvSpPr>
        <p:spPr>
          <a:xfrm>
            <a:off x="10972800" y="4921724"/>
            <a:ext cx="1614754" cy="16147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15F693EC-71B7-7A9A-00B4-C4E25D20C95D}"/>
              </a:ext>
            </a:extLst>
          </p:cNvPr>
          <p:cNvSpPr/>
          <p:nvPr/>
        </p:nvSpPr>
        <p:spPr>
          <a:xfrm>
            <a:off x="5998052" y="685800"/>
            <a:ext cx="614680" cy="6146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14F02490-6CBF-6D51-A0D0-CD769DE3B76C}"/>
              </a:ext>
            </a:extLst>
          </p:cNvPr>
          <p:cNvSpPr/>
          <p:nvPr/>
        </p:nvSpPr>
        <p:spPr>
          <a:xfrm>
            <a:off x="1827530" y="6138333"/>
            <a:ext cx="350520" cy="3505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Oval 12">
            <a:extLst>
              <a:ext uri="{FF2B5EF4-FFF2-40B4-BE49-F238E27FC236}">
                <a16:creationId xmlns:a16="http://schemas.microsoft.com/office/drawing/2014/main" id="{C7933CE0-7F29-AE45-7ADC-E33B7D864CD4}"/>
              </a:ext>
            </a:extLst>
          </p:cNvPr>
          <p:cNvSpPr/>
          <p:nvPr/>
        </p:nvSpPr>
        <p:spPr>
          <a:xfrm>
            <a:off x="-622600" y="5419636"/>
            <a:ext cx="963260" cy="9632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Oval 13">
            <a:extLst>
              <a:ext uri="{FF2B5EF4-FFF2-40B4-BE49-F238E27FC236}">
                <a16:creationId xmlns:a16="http://schemas.microsoft.com/office/drawing/2014/main" id="{A332B6F9-0E9B-6469-9A5F-67303001FBEE}"/>
              </a:ext>
            </a:extLst>
          </p:cNvPr>
          <p:cNvSpPr/>
          <p:nvPr/>
        </p:nvSpPr>
        <p:spPr>
          <a:xfrm>
            <a:off x="0" y="-123790"/>
            <a:ext cx="963260" cy="9632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6" name="Kotak Teks 25">
            <a:extLst>
              <a:ext uri="{FF2B5EF4-FFF2-40B4-BE49-F238E27FC236}">
                <a16:creationId xmlns:a16="http://schemas.microsoft.com/office/drawing/2014/main" id="{17D0B05D-FBAC-208F-DCB3-220DAC4142A8}"/>
              </a:ext>
            </a:extLst>
          </p:cNvPr>
          <p:cNvSpPr txBox="1"/>
          <p:nvPr/>
        </p:nvSpPr>
        <p:spPr>
          <a:xfrm>
            <a:off x="6481795" y="3429000"/>
            <a:ext cx="5477867" cy="338554"/>
          </a:xfrm>
          <a:prstGeom prst="rect">
            <a:avLst/>
          </a:prstGeom>
          <a:noFill/>
        </p:spPr>
        <p:txBody>
          <a:bodyPr wrap="square" rtlCol="0">
            <a:spAutoFit/>
          </a:bodyPr>
          <a:lstStyle/>
          <a:p>
            <a:r>
              <a:rPr lang="en-US" sz="1600" dirty="0">
                <a:solidFill>
                  <a:schemeClr val="accent2"/>
                </a:solidFill>
                <a:latin typeface="+mj-lt"/>
              </a:rPr>
              <a:t>(That may cause someone to have a special need)</a:t>
            </a:r>
          </a:p>
        </p:txBody>
      </p:sp>
      <p:sp>
        <p:nvSpPr>
          <p:cNvPr id="28" name="Kotak Teks 27">
            <a:extLst>
              <a:ext uri="{FF2B5EF4-FFF2-40B4-BE49-F238E27FC236}">
                <a16:creationId xmlns:a16="http://schemas.microsoft.com/office/drawing/2014/main" id="{141020AF-4CC5-5439-EFAC-9607423DB9C6}"/>
              </a:ext>
            </a:extLst>
          </p:cNvPr>
          <p:cNvSpPr txBox="1"/>
          <p:nvPr/>
        </p:nvSpPr>
        <p:spPr>
          <a:xfrm>
            <a:off x="6559344" y="3806074"/>
            <a:ext cx="4451421" cy="900246"/>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ID" sz="1200" dirty="0">
                <a:solidFill>
                  <a:schemeClr val="tx2">
                    <a:lumMod val="85000"/>
                    <a:lumOff val="15000"/>
                  </a:schemeClr>
                </a:solidFill>
              </a:rPr>
              <a:t>Heart attacks, accidents, surgeries</a:t>
            </a:r>
          </a:p>
          <a:p>
            <a:pPr marL="171450" indent="-171450">
              <a:lnSpc>
                <a:spcPct val="150000"/>
              </a:lnSpc>
              <a:buFont typeface="Arial" panose="020B0604020202020204" pitchFamily="34" charset="0"/>
              <a:buChar char="•"/>
            </a:pPr>
            <a:r>
              <a:rPr lang="en-ID" sz="1200" dirty="0">
                <a:solidFill>
                  <a:schemeClr val="tx2">
                    <a:lumMod val="85000"/>
                    <a:lumOff val="15000"/>
                  </a:schemeClr>
                </a:solidFill>
              </a:rPr>
              <a:t>Nervous breakdown</a:t>
            </a:r>
          </a:p>
          <a:p>
            <a:pPr marL="171450" indent="-171450">
              <a:lnSpc>
                <a:spcPct val="150000"/>
              </a:lnSpc>
              <a:buFont typeface="Arial" panose="020B0604020202020204" pitchFamily="34" charset="0"/>
              <a:buChar char="•"/>
            </a:pPr>
            <a:r>
              <a:rPr lang="en-ID" sz="1200" dirty="0">
                <a:solidFill>
                  <a:schemeClr val="tx2">
                    <a:lumMod val="85000"/>
                    <a:lumOff val="15000"/>
                  </a:schemeClr>
                </a:solidFill>
              </a:rPr>
              <a:t>Developing </a:t>
            </a:r>
            <a:r>
              <a:rPr lang="en-ID" sz="1200" dirty="0" err="1">
                <a:solidFill>
                  <a:schemeClr val="tx2">
                    <a:lumMod val="85000"/>
                    <a:lumOff val="15000"/>
                  </a:schemeClr>
                </a:solidFill>
              </a:rPr>
              <a:t>Alzheimers</a:t>
            </a:r>
            <a:endParaRPr lang="en-ID" sz="1200" dirty="0">
              <a:solidFill>
                <a:schemeClr val="tx2">
                  <a:lumMod val="85000"/>
                  <a:lumOff val="15000"/>
                </a:schemeClr>
              </a:solidFill>
            </a:endParaRPr>
          </a:p>
        </p:txBody>
      </p:sp>
      <p:pic>
        <p:nvPicPr>
          <p:cNvPr id="5" name="Picture 4" descr="A black and white circle with a cross and a city in the background&#10;&#10;AI-generated content may be incorrect.">
            <a:extLst>
              <a:ext uri="{FF2B5EF4-FFF2-40B4-BE49-F238E27FC236}">
                <a16:creationId xmlns:a16="http://schemas.microsoft.com/office/drawing/2014/main" id="{43F3F5DE-17B6-9475-3DD7-725D0183E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281" y="266976"/>
            <a:ext cx="650970" cy="650970"/>
          </a:xfrm>
          <a:prstGeom prst="rect">
            <a:avLst/>
          </a:prstGeom>
        </p:spPr>
      </p:pic>
      <p:sp>
        <p:nvSpPr>
          <p:cNvPr id="8" name="Google Shape;867;p15">
            <a:extLst>
              <a:ext uri="{FF2B5EF4-FFF2-40B4-BE49-F238E27FC236}">
                <a16:creationId xmlns:a16="http://schemas.microsoft.com/office/drawing/2014/main" id="{00493178-4240-7057-593B-C46C8A7899CB}"/>
              </a:ext>
            </a:extLst>
          </p:cNvPr>
          <p:cNvSpPr/>
          <p:nvPr/>
        </p:nvSpPr>
        <p:spPr>
          <a:xfrm>
            <a:off x="388749" y="1683991"/>
            <a:ext cx="5707251" cy="3309554"/>
          </a:xfrm>
          <a:prstGeom prst="roundRect">
            <a:avLst>
              <a:gd name="adj" fmla="val 946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2"/>
              </a:solidFill>
              <a:latin typeface="Calibri"/>
              <a:ea typeface="Calibri"/>
              <a:cs typeface="Calibri"/>
              <a:sym typeface="Calibri"/>
            </a:endParaRPr>
          </a:p>
        </p:txBody>
      </p:sp>
      <p:pic>
        <p:nvPicPr>
          <p:cNvPr id="16" name="Online Media 15" descr="When It Matters Most: Kyle’s Diabetes Story">
            <a:hlinkClick r:id="" action="ppaction://media"/>
            <a:extLst>
              <a:ext uri="{FF2B5EF4-FFF2-40B4-BE49-F238E27FC236}">
                <a16:creationId xmlns:a16="http://schemas.microsoft.com/office/drawing/2014/main" id="{98226C16-75A8-83B3-7511-A10015BCCBCA}"/>
              </a:ext>
            </a:extLst>
          </p:cNvPr>
          <p:cNvPicPr>
            <a:picLocks noRot="1" noChangeAspect="1"/>
          </p:cNvPicPr>
          <p:nvPr>
            <a:videoFile r:link="rId1"/>
          </p:nvPr>
        </p:nvPicPr>
        <p:blipFill>
          <a:blip r:embed="rId4"/>
          <a:stretch>
            <a:fillRect/>
          </a:stretch>
        </p:blipFill>
        <p:spPr>
          <a:xfrm>
            <a:off x="775703" y="1922537"/>
            <a:ext cx="4975392" cy="2811096"/>
          </a:xfrm>
          <a:prstGeom prst="rect">
            <a:avLst/>
          </a:prstGeom>
          <a:ln>
            <a:noFill/>
          </a:ln>
          <a:effectLst>
            <a:softEdge rad="12700"/>
          </a:effectLst>
        </p:spPr>
      </p:pic>
    </p:spTree>
    <p:extLst>
      <p:ext uri="{BB962C8B-B14F-4D97-AF65-F5344CB8AC3E}">
        <p14:creationId xmlns:p14="http://schemas.microsoft.com/office/powerpoint/2010/main" val="184104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0BD6079-0FF0-22F3-E11C-A564C85B7E71}"/>
              </a:ext>
            </a:extLst>
          </p:cNvPr>
          <p:cNvSpPr/>
          <p:nvPr/>
        </p:nvSpPr>
        <p:spPr>
          <a:xfrm>
            <a:off x="11845490" y="6113611"/>
            <a:ext cx="397978" cy="397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0B4AC7EA-36B2-DC4D-3D61-80C20F59C814}"/>
              </a:ext>
            </a:extLst>
          </p:cNvPr>
          <p:cNvSpPr txBox="1"/>
          <p:nvPr/>
        </p:nvSpPr>
        <p:spPr>
          <a:xfrm>
            <a:off x="745958" y="949177"/>
            <a:ext cx="10700084" cy="1569660"/>
          </a:xfrm>
          <a:prstGeom prst="rect">
            <a:avLst/>
          </a:prstGeom>
          <a:noFill/>
        </p:spPr>
        <p:txBody>
          <a:bodyPr wrap="square" rtlCol="0">
            <a:spAutoFit/>
          </a:bodyPr>
          <a:lstStyle/>
          <a:p>
            <a:pPr algn="ctr"/>
            <a:r>
              <a:rPr lang="en-US" sz="4800" dirty="0">
                <a:solidFill>
                  <a:schemeClr val="accent2"/>
                </a:solidFill>
                <a:latin typeface="+mj-lt"/>
              </a:rPr>
              <a:t>Meeting the needs of children with severe disabilities</a:t>
            </a:r>
            <a:endParaRPr lang="en-ID" sz="4800" dirty="0">
              <a:solidFill>
                <a:schemeClr val="accent2"/>
              </a:solidFill>
              <a:latin typeface="+mj-lt"/>
            </a:endParaRPr>
          </a:p>
        </p:txBody>
      </p:sp>
      <p:sp>
        <p:nvSpPr>
          <p:cNvPr id="14" name="Oval 13">
            <a:extLst>
              <a:ext uri="{FF2B5EF4-FFF2-40B4-BE49-F238E27FC236}">
                <a16:creationId xmlns:a16="http://schemas.microsoft.com/office/drawing/2014/main" id="{29C97D9D-3442-360E-1E04-E0E5BAEA5505}"/>
              </a:ext>
            </a:extLst>
          </p:cNvPr>
          <p:cNvSpPr/>
          <p:nvPr/>
        </p:nvSpPr>
        <p:spPr>
          <a:xfrm>
            <a:off x="11277600" y="-348655"/>
            <a:ext cx="1331706" cy="13317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2DEC2BC6-43F4-EA52-757C-029AF2BF4D6F}"/>
              </a:ext>
            </a:extLst>
          </p:cNvPr>
          <p:cNvSpPr/>
          <p:nvPr/>
        </p:nvSpPr>
        <p:spPr>
          <a:xfrm>
            <a:off x="-241919" y="5613400"/>
            <a:ext cx="483837" cy="4838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493B98A0-67D6-C65D-6326-2BE6DD5D95D7}"/>
              </a:ext>
            </a:extLst>
          </p:cNvPr>
          <p:cNvSpPr/>
          <p:nvPr/>
        </p:nvSpPr>
        <p:spPr>
          <a:xfrm>
            <a:off x="1869937" y="-63830"/>
            <a:ext cx="323808" cy="3238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Google Shape;867;p15">
            <a:extLst>
              <a:ext uri="{FF2B5EF4-FFF2-40B4-BE49-F238E27FC236}">
                <a16:creationId xmlns:a16="http://schemas.microsoft.com/office/drawing/2014/main" id="{AC2046F9-DF5E-72B0-30E4-65F63447D292}"/>
              </a:ext>
            </a:extLst>
          </p:cNvPr>
          <p:cNvSpPr/>
          <p:nvPr/>
        </p:nvSpPr>
        <p:spPr>
          <a:xfrm>
            <a:off x="388749" y="2804057"/>
            <a:ext cx="5707251" cy="3309554"/>
          </a:xfrm>
          <a:prstGeom prst="roundRect">
            <a:avLst>
              <a:gd name="adj" fmla="val 946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2"/>
              </a:solidFill>
              <a:latin typeface="Calibri"/>
              <a:ea typeface="Calibri"/>
              <a:cs typeface="Calibri"/>
              <a:sym typeface="Calibri"/>
            </a:endParaRPr>
          </a:p>
        </p:txBody>
      </p:sp>
      <p:sp>
        <p:nvSpPr>
          <p:cNvPr id="17" name="Google Shape;867;p15">
            <a:extLst>
              <a:ext uri="{FF2B5EF4-FFF2-40B4-BE49-F238E27FC236}">
                <a16:creationId xmlns:a16="http://schemas.microsoft.com/office/drawing/2014/main" id="{2ABBB128-D51A-8489-A1F6-2DB6BDADA84A}"/>
              </a:ext>
            </a:extLst>
          </p:cNvPr>
          <p:cNvSpPr/>
          <p:nvPr/>
        </p:nvSpPr>
        <p:spPr>
          <a:xfrm>
            <a:off x="6242831" y="2787682"/>
            <a:ext cx="5707251" cy="3309554"/>
          </a:xfrm>
          <a:prstGeom prst="roundRect">
            <a:avLst>
              <a:gd name="adj" fmla="val 946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2"/>
              </a:solidFill>
              <a:latin typeface="Calibri"/>
              <a:ea typeface="Calibri"/>
              <a:cs typeface="Calibri"/>
              <a:sym typeface="Calibri"/>
            </a:endParaRPr>
          </a:p>
        </p:txBody>
      </p:sp>
      <p:pic>
        <p:nvPicPr>
          <p:cNvPr id="20" name="Online Media 19" descr="&quot;If You Listen, You Will Hear Us&quot;">
            <a:hlinkClick r:id="" action="ppaction://media"/>
            <a:extLst>
              <a:ext uri="{FF2B5EF4-FFF2-40B4-BE49-F238E27FC236}">
                <a16:creationId xmlns:a16="http://schemas.microsoft.com/office/drawing/2014/main" id="{EF193CF7-9539-F784-146A-B32A16D945DF}"/>
              </a:ext>
            </a:extLst>
          </p:cNvPr>
          <p:cNvPicPr>
            <a:picLocks noRot="1" noChangeAspect="1"/>
          </p:cNvPicPr>
          <p:nvPr>
            <a:videoFile r:link="rId1"/>
          </p:nvPr>
        </p:nvPicPr>
        <p:blipFill>
          <a:blip r:embed="rId5"/>
          <a:stretch>
            <a:fillRect/>
          </a:stretch>
        </p:blipFill>
        <p:spPr>
          <a:xfrm>
            <a:off x="745958" y="3026228"/>
            <a:ext cx="4988563" cy="2818538"/>
          </a:xfrm>
          <a:prstGeom prst="rect">
            <a:avLst/>
          </a:prstGeom>
          <a:effectLst>
            <a:softEdge rad="12700"/>
          </a:effectLst>
        </p:spPr>
      </p:pic>
      <p:pic>
        <p:nvPicPr>
          <p:cNvPr id="21" name="Online Media 20" descr="Metro School in Uptown Charlotte Serves Community with Passion and Creativity">
            <a:hlinkClick r:id="" action="ppaction://media"/>
            <a:extLst>
              <a:ext uri="{FF2B5EF4-FFF2-40B4-BE49-F238E27FC236}">
                <a16:creationId xmlns:a16="http://schemas.microsoft.com/office/drawing/2014/main" id="{EA2A5A1B-9D30-F373-79A5-5C47CD9AE9F3}"/>
              </a:ext>
            </a:extLst>
          </p:cNvPr>
          <p:cNvPicPr>
            <a:picLocks noRot="1" noChangeAspect="1"/>
          </p:cNvPicPr>
          <p:nvPr>
            <a:videoFile r:link="rId2"/>
          </p:nvPr>
        </p:nvPicPr>
        <p:blipFill>
          <a:blip r:embed="rId6"/>
          <a:stretch>
            <a:fillRect/>
          </a:stretch>
        </p:blipFill>
        <p:spPr>
          <a:xfrm>
            <a:off x="6604583" y="3026228"/>
            <a:ext cx="4993860" cy="2821531"/>
          </a:xfrm>
          <a:prstGeom prst="rect">
            <a:avLst/>
          </a:prstGeom>
          <a:effectLst>
            <a:softEdge rad="12700"/>
          </a:effectLst>
        </p:spPr>
      </p:pic>
      <p:pic>
        <p:nvPicPr>
          <p:cNvPr id="22" name="Picture 21" descr="A black and white circle with a cross and a city in the background&#10;&#10;AI-generated content may be incorrect.">
            <a:extLst>
              <a:ext uri="{FF2B5EF4-FFF2-40B4-BE49-F238E27FC236}">
                <a16:creationId xmlns:a16="http://schemas.microsoft.com/office/drawing/2014/main" id="{3616FB8E-A8E9-5D44-2DE7-D7AB7754CB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723" y="234381"/>
            <a:ext cx="650970" cy="650970"/>
          </a:xfrm>
          <a:prstGeom prst="rect">
            <a:avLst/>
          </a:prstGeom>
        </p:spPr>
      </p:pic>
    </p:spTree>
    <p:extLst>
      <p:ext uri="{BB962C8B-B14F-4D97-AF65-F5344CB8AC3E}">
        <p14:creationId xmlns:p14="http://schemas.microsoft.com/office/powerpoint/2010/main" val="80508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0"/>
                </p:tgtEl>
              </p:cMediaNode>
            </p:video>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
                                        </p:tgtEl>
                                      </p:cBhvr>
                                    </p:cmd>
                                  </p:childTnLst>
                                </p:cTn>
                              </p:par>
                            </p:childTnLst>
                          </p:cTn>
                        </p:par>
                      </p:childTnLst>
                    </p:cTn>
                  </p:par>
                </p:childTnLst>
              </p:cTn>
              <p:nextCondLst>
                <p:cond evt="onClick" delay="0">
                  <p:tgtEl>
                    <p:spTgt spid="20"/>
                  </p:tgtEl>
                </p:cond>
              </p:nextCondLst>
            </p:seq>
            <p:video>
              <p:cMediaNode vol="80000">
                <p:cTn id="17" fill="hold" display="0">
                  <p:stCondLst>
                    <p:cond delay="indefinite"/>
                  </p:stCondLst>
                </p:cTn>
                <p:tgtEl>
                  <p:spTgt spid="21"/>
                </p:tgtEl>
              </p:cMediaNode>
            </p:video>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66D09D1-D178-A014-DEF6-4495ADA87AEE}"/>
              </a:ext>
            </a:extLst>
          </p:cNvPr>
          <p:cNvSpPr/>
          <p:nvPr/>
        </p:nvSpPr>
        <p:spPr>
          <a:xfrm>
            <a:off x="-30071" y="-7863"/>
            <a:ext cx="6887182" cy="6857999"/>
          </a:xfrm>
          <a:custGeom>
            <a:avLst/>
            <a:gdLst>
              <a:gd name="connsiteX0" fmla="*/ 0 w 6887182"/>
              <a:gd name="connsiteY0" fmla="*/ 0 h 6857999"/>
              <a:gd name="connsiteX1" fmla="*/ 5409320 w 6887182"/>
              <a:gd name="connsiteY1" fmla="*/ 0 h 6857999"/>
              <a:gd name="connsiteX2" fmla="*/ 5504387 w 6887182"/>
              <a:gd name="connsiteY2" fmla="*/ 90638 h 6857999"/>
              <a:gd name="connsiteX3" fmla="*/ 6887182 w 6887182"/>
              <a:gd name="connsiteY3" fmla="*/ 3429000 h 6857999"/>
              <a:gd name="connsiteX4" fmla="*/ 5504387 w 6887182"/>
              <a:gd name="connsiteY4" fmla="*/ 6767362 h 6857999"/>
              <a:gd name="connsiteX5" fmla="*/ 5409321 w 6887182"/>
              <a:gd name="connsiteY5" fmla="*/ 6857999 h 6857999"/>
              <a:gd name="connsiteX6" fmla="*/ 0 w 688718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182" h="6857999">
                <a:moveTo>
                  <a:pt x="0" y="0"/>
                </a:moveTo>
                <a:lnTo>
                  <a:pt x="5409320" y="0"/>
                </a:lnTo>
                <a:lnTo>
                  <a:pt x="5504387" y="90638"/>
                </a:lnTo>
                <a:cubicBezTo>
                  <a:pt x="6358749" y="944999"/>
                  <a:pt x="6887182" y="2125289"/>
                  <a:pt x="6887182" y="3429000"/>
                </a:cubicBezTo>
                <a:cubicBezTo>
                  <a:pt x="6887182" y="4732712"/>
                  <a:pt x="6358749" y="5913001"/>
                  <a:pt x="5504387" y="6767362"/>
                </a:cubicBezTo>
                <a:lnTo>
                  <a:pt x="5409321"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4" name="TextBox 3">
            <a:extLst>
              <a:ext uri="{FF2B5EF4-FFF2-40B4-BE49-F238E27FC236}">
                <a16:creationId xmlns:a16="http://schemas.microsoft.com/office/drawing/2014/main" id="{1B8C62AD-438A-4DC5-EABF-FED01E3B4A17}"/>
              </a:ext>
            </a:extLst>
          </p:cNvPr>
          <p:cNvSpPr txBox="1"/>
          <p:nvPr/>
        </p:nvSpPr>
        <p:spPr>
          <a:xfrm>
            <a:off x="972182" y="2601858"/>
            <a:ext cx="4121567" cy="1569660"/>
          </a:xfrm>
          <a:prstGeom prst="rect">
            <a:avLst/>
          </a:prstGeom>
          <a:noFill/>
        </p:spPr>
        <p:txBody>
          <a:bodyPr wrap="square" rtlCol="0">
            <a:spAutoFit/>
          </a:bodyPr>
          <a:lstStyle/>
          <a:p>
            <a:r>
              <a:rPr lang="en-US" sz="4800" dirty="0">
                <a:solidFill>
                  <a:schemeClr val="bg2"/>
                </a:solidFill>
                <a:latin typeface="+mj-lt"/>
              </a:rPr>
              <a:t>A look into</a:t>
            </a:r>
          </a:p>
          <a:p>
            <a:r>
              <a:rPr lang="en-US" sz="4800" dirty="0">
                <a:solidFill>
                  <a:schemeClr val="bg2"/>
                </a:solidFill>
                <a:latin typeface="+mj-lt"/>
              </a:rPr>
              <a:t>their world</a:t>
            </a:r>
            <a:endParaRPr lang="en-ID" sz="4800" dirty="0">
              <a:solidFill>
                <a:schemeClr val="bg2"/>
              </a:solidFill>
              <a:latin typeface="+mj-lt"/>
            </a:endParaRPr>
          </a:p>
        </p:txBody>
      </p:sp>
      <p:sp>
        <p:nvSpPr>
          <p:cNvPr id="13" name="Oval 12">
            <a:extLst>
              <a:ext uri="{FF2B5EF4-FFF2-40B4-BE49-F238E27FC236}">
                <a16:creationId xmlns:a16="http://schemas.microsoft.com/office/drawing/2014/main" id="{DA15D3BE-FB1C-FCFA-D881-71DD1FCBA5D6}"/>
              </a:ext>
            </a:extLst>
          </p:cNvPr>
          <p:cNvSpPr/>
          <p:nvPr/>
        </p:nvSpPr>
        <p:spPr>
          <a:xfrm>
            <a:off x="741094" y="657682"/>
            <a:ext cx="301062" cy="3010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Oval 13">
            <a:extLst>
              <a:ext uri="{FF2B5EF4-FFF2-40B4-BE49-F238E27FC236}">
                <a16:creationId xmlns:a16="http://schemas.microsoft.com/office/drawing/2014/main" id="{F221DDE9-F4A2-C84F-EDDB-8BEA7AE1E930}"/>
              </a:ext>
            </a:extLst>
          </p:cNvPr>
          <p:cNvSpPr/>
          <p:nvPr/>
        </p:nvSpPr>
        <p:spPr>
          <a:xfrm>
            <a:off x="4478776" y="5546029"/>
            <a:ext cx="537575" cy="5375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2C3ED89C-095D-1967-5931-51413AF9FFBB}"/>
              </a:ext>
            </a:extLst>
          </p:cNvPr>
          <p:cNvSpPr/>
          <p:nvPr/>
        </p:nvSpPr>
        <p:spPr>
          <a:xfrm>
            <a:off x="3675246" y="1320227"/>
            <a:ext cx="172674" cy="1726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Freeform: Shape 19">
            <a:extLst>
              <a:ext uri="{FF2B5EF4-FFF2-40B4-BE49-F238E27FC236}">
                <a16:creationId xmlns:a16="http://schemas.microsoft.com/office/drawing/2014/main" id="{9E63C26F-312B-F08A-B3E1-485B40A49423}"/>
              </a:ext>
            </a:extLst>
          </p:cNvPr>
          <p:cNvSpPr/>
          <p:nvPr/>
        </p:nvSpPr>
        <p:spPr>
          <a:xfrm>
            <a:off x="1" y="6246842"/>
            <a:ext cx="1681457" cy="611158"/>
          </a:xfrm>
          <a:custGeom>
            <a:avLst/>
            <a:gdLst>
              <a:gd name="connsiteX0" fmla="*/ 706313 w 1681457"/>
              <a:gd name="connsiteY0" fmla="*/ 0 h 611158"/>
              <a:gd name="connsiteX1" fmla="*/ 1610747 w 1681457"/>
              <a:gd name="connsiteY1" fmla="*/ 480884 h 611158"/>
              <a:gd name="connsiteX2" fmla="*/ 1681457 w 1681457"/>
              <a:gd name="connsiteY2" fmla="*/ 611158 h 611158"/>
              <a:gd name="connsiteX3" fmla="*/ 0 w 1681457"/>
              <a:gd name="connsiteY3" fmla="*/ 611158 h 611158"/>
              <a:gd name="connsiteX4" fmla="*/ 0 w 1681457"/>
              <a:gd name="connsiteY4" fmla="*/ 261559 h 611158"/>
              <a:gd name="connsiteX5" fmla="*/ 74915 w 1681457"/>
              <a:gd name="connsiteY5" fmla="*/ 201231 h 611158"/>
              <a:gd name="connsiteX6" fmla="*/ 706313 w 1681457"/>
              <a:gd name="connsiteY6" fmla="*/ 0 h 61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457" h="611158">
                <a:moveTo>
                  <a:pt x="706313" y="0"/>
                </a:moveTo>
                <a:cubicBezTo>
                  <a:pt x="1082802" y="0"/>
                  <a:pt x="1414738" y="190753"/>
                  <a:pt x="1610747" y="480884"/>
                </a:cubicBezTo>
                <a:lnTo>
                  <a:pt x="1681457" y="611158"/>
                </a:lnTo>
                <a:lnTo>
                  <a:pt x="0" y="611158"/>
                </a:lnTo>
                <a:lnTo>
                  <a:pt x="0" y="261559"/>
                </a:lnTo>
                <a:lnTo>
                  <a:pt x="74915" y="201231"/>
                </a:lnTo>
                <a:cubicBezTo>
                  <a:pt x="253105" y="74513"/>
                  <a:pt x="471007" y="0"/>
                  <a:pt x="70631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8" name="Oval 17">
            <a:extLst>
              <a:ext uri="{FF2B5EF4-FFF2-40B4-BE49-F238E27FC236}">
                <a16:creationId xmlns:a16="http://schemas.microsoft.com/office/drawing/2014/main" id="{C8AA51EE-5DC0-FCB0-92A8-AD6F3A8E0337}"/>
              </a:ext>
            </a:extLst>
          </p:cNvPr>
          <p:cNvSpPr/>
          <p:nvPr/>
        </p:nvSpPr>
        <p:spPr>
          <a:xfrm>
            <a:off x="9326822" y="4820645"/>
            <a:ext cx="914400" cy="9144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fik 21" descr="Atom dengan isian solid">
            <a:extLst>
              <a:ext uri="{FF2B5EF4-FFF2-40B4-BE49-F238E27FC236}">
                <a16:creationId xmlns:a16="http://schemas.microsoft.com/office/drawing/2014/main" id="{D3D18969-13DE-C347-E3E1-51AA541069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48742" y="4978643"/>
            <a:ext cx="673521" cy="673521"/>
          </a:xfrm>
          <a:prstGeom prst="rect">
            <a:avLst/>
          </a:prstGeom>
        </p:spPr>
      </p:pic>
      <p:pic>
        <p:nvPicPr>
          <p:cNvPr id="12" name="Picture Placeholder 11" descr="A child laughing with her hands around her shoulders&#10;&#10;AI-generated content may be incorrect.">
            <a:extLst>
              <a:ext uri="{FF2B5EF4-FFF2-40B4-BE49-F238E27FC236}">
                <a16:creationId xmlns:a16="http://schemas.microsoft.com/office/drawing/2014/main" id="{ADAD3948-C8A4-A05B-AA18-A37D481D77D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6522" r="6522"/>
          <a:stretch>
            <a:fillRect/>
          </a:stretch>
        </p:blipFill>
        <p:spPr/>
      </p:pic>
      <p:pic>
        <p:nvPicPr>
          <p:cNvPr id="2" name="Picture 1" descr="A black and white circle with a cross and a city in the background&#10;&#10;AI-generated content may be incorrect.">
            <a:extLst>
              <a:ext uri="{FF2B5EF4-FFF2-40B4-BE49-F238E27FC236}">
                <a16:creationId xmlns:a16="http://schemas.microsoft.com/office/drawing/2014/main" id="{09721520-A96E-AB46-F76D-20412096D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2281" y="266976"/>
            <a:ext cx="650970" cy="650970"/>
          </a:xfrm>
          <a:prstGeom prst="rect">
            <a:avLst/>
          </a:prstGeom>
        </p:spPr>
      </p:pic>
    </p:spTree>
    <p:extLst>
      <p:ext uri="{BB962C8B-B14F-4D97-AF65-F5344CB8AC3E}">
        <p14:creationId xmlns:p14="http://schemas.microsoft.com/office/powerpoint/2010/main" val="3486143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8DAAE-6F4B-326F-4DC8-C758B4A21174}"/>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417C743B-8ECF-17D7-B697-6048374DD89C}"/>
              </a:ext>
            </a:extLst>
          </p:cNvPr>
          <p:cNvSpPr/>
          <p:nvPr/>
        </p:nvSpPr>
        <p:spPr>
          <a:xfrm>
            <a:off x="11845490" y="6113611"/>
            <a:ext cx="397978" cy="397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5E560ACF-0708-7E80-63FA-570E51E34F66}"/>
              </a:ext>
            </a:extLst>
          </p:cNvPr>
          <p:cNvSpPr txBox="1"/>
          <p:nvPr/>
        </p:nvSpPr>
        <p:spPr>
          <a:xfrm>
            <a:off x="745958" y="1302261"/>
            <a:ext cx="10700084" cy="830997"/>
          </a:xfrm>
          <a:prstGeom prst="rect">
            <a:avLst/>
          </a:prstGeom>
          <a:noFill/>
        </p:spPr>
        <p:txBody>
          <a:bodyPr wrap="square" rtlCol="0">
            <a:spAutoFit/>
          </a:bodyPr>
          <a:lstStyle/>
          <a:p>
            <a:pPr algn="ctr"/>
            <a:r>
              <a:rPr lang="en-US" sz="4800" dirty="0">
                <a:solidFill>
                  <a:schemeClr val="accent1"/>
                </a:solidFill>
                <a:latin typeface="+mj-lt"/>
              </a:rPr>
              <a:t>Job Opportunities</a:t>
            </a:r>
            <a:endParaRPr lang="en-ID" sz="4800" dirty="0">
              <a:solidFill>
                <a:schemeClr val="accent1"/>
              </a:solidFill>
              <a:latin typeface="+mj-lt"/>
            </a:endParaRPr>
          </a:p>
        </p:txBody>
      </p:sp>
      <p:sp>
        <p:nvSpPr>
          <p:cNvPr id="14" name="Oval 13">
            <a:extLst>
              <a:ext uri="{FF2B5EF4-FFF2-40B4-BE49-F238E27FC236}">
                <a16:creationId xmlns:a16="http://schemas.microsoft.com/office/drawing/2014/main" id="{E47CF138-34F2-F095-3302-F3D5D9167D03}"/>
              </a:ext>
            </a:extLst>
          </p:cNvPr>
          <p:cNvSpPr/>
          <p:nvPr/>
        </p:nvSpPr>
        <p:spPr>
          <a:xfrm>
            <a:off x="11277600" y="-348655"/>
            <a:ext cx="1331706" cy="13317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5D28D22D-035B-B957-6BDE-9C6CE86B9F26}"/>
              </a:ext>
            </a:extLst>
          </p:cNvPr>
          <p:cNvSpPr/>
          <p:nvPr/>
        </p:nvSpPr>
        <p:spPr>
          <a:xfrm>
            <a:off x="-241919" y="5613400"/>
            <a:ext cx="483837" cy="4838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979F5E0E-9003-4DC8-1086-1DAC70209B6D}"/>
              </a:ext>
            </a:extLst>
          </p:cNvPr>
          <p:cNvSpPr/>
          <p:nvPr/>
        </p:nvSpPr>
        <p:spPr>
          <a:xfrm>
            <a:off x="1869937" y="-63830"/>
            <a:ext cx="323808" cy="3238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Google Shape;867;p15">
            <a:extLst>
              <a:ext uri="{FF2B5EF4-FFF2-40B4-BE49-F238E27FC236}">
                <a16:creationId xmlns:a16="http://schemas.microsoft.com/office/drawing/2014/main" id="{5142E53B-28B5-1EF3-A16C-A3837CD9BCE5}"/>
              </a:ext>
            </a:extLst>
          </p:cNvPr>
          <p:cNvSpPr/>
          <p:nvPr/>
        </p:nvSpPr>
        <p:spPr>
          <a:xfrm>
            <a:off x="388749" y="2804057"/>
            <a:ext cx="5707251" cy="3309554"/>
          </a:xfrm>
          <a:prstGeom prst="roundRect">
            <a:avLst>
              <a:gd name="adj" fmla="val 946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2"/>
              </a:solidFill>
              <a:latin typeface="Calibri"/>
              <a:ea typeface="Calibri"/>
              <a:cs typeface="Calibri"/>
              <a:sym typeface="Calibri"/>
            </a:endParaRPr>
          </a:p>
        </p:txBody>
      </p:sp>
      <p:sp>
        <p:nvSpPr>
          <p:cNvPr id="17" name="Google Shape;867;p15">
            <a:extLst>
              <a:ext uri="{FF2B5EF4-FFF2-40B4-BE49-F238E27FC236}">
                <a16:creationId xmlns:a16="http://schemas.microsoft.com/office/drawing/2014/main" id="{F3612A90-2FAC-8482-2D8A-5751D0D19F42}"/>
              </a:ext>
            </a:extLst>
          </p:cNvPr>
          <p:cNvSpPr/>
          <p:nvPr/>
        </p:nvSpPr>
        <p:spPr>
          <a:xfrm>
            <a:off x="6242831" y="2787682"/>
            <a:ext cx="5707251" cy="3309554"/>
          </a:xfrm>
          <a:prstGeom prst="roundRect">
            <a:avLst>
              <a:gd name="adj" fmla="val 946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2"/>
              </a:solidFill>
              <a:latin typeface="Calibri"/>
              <a:ea typeface="Calibri"/>
              <a:cs typeface="Calibri"/>
              <a:sym typeface="Calibri"/>
            </a:endParaRPr>
          </a:p>
        </p:txBody>
      </p:sp>
      <p:pic>
        <p:nvPicPr>
          <p:cNvPr id="3" name="Picture 2" descr="A black and white circle with a cross and a city in the background&#10;&#10;AI-generated content may be incorrect.">
            <a:extLst>
              <a:ext uri="{FF2B5EF4-FFF2-40B4-BE49-F238E27FC236}">
                <a16:creationId xmlns:a16="http://schemas.microsoft.com/office/drawing/2014/main" id="{0C46366F-93EA-685A-2148-781449B92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723" y="234381"/>
            <a:ext cx="650970" cy="650970"/>
          </a:xfrm>
          <a:prstGeom prst="rect">
            <a:avLst/>
          </a:prstGeom>
        </p:spPr>
      </p:pic>
      <p:pic>
        <p:nvPicPr>
          <p:cNvPr id="4" name="Online Media 3" descr="Our Coffee Shop in Charlotte, NC">
            <a:hlinkClick r:id="" action="ppaction://media"/>
            <a:extLst>
              <a:ext uri="{FF2B5EF4-FFF2-40B4-BE49-F238E27FC236}">
                <a16:creationId xmlns:a16="http://schemas.microsoft.com/office/drawing/2014/main" id="{FD6FE360-02D4-BBB4-56BB-F1B4806F25D1}"/>
              </a:ext>
            </a:extLst>
          </p:cNvPr>
          <p:cNvPicPr>
            <a:picLocks noRot="1" noChangeAspect="1"/>
          </p:cNvPicPr>
          <p:nvPr>
            <a:videoFile r:link="rId1"/>
          </p:nvPr>
        </p:nvPicPr>
        <p:blipFill>
          <a:blip r:embed="rId6"/>
          <a:stretch>
            <a:fillRect/>
          </a:stretch>
        </p:blipFill>
        <p:spPr>
          <a:xfrm>
            <a:off x="769508" y="3061664"/>
            <a:ext cx="4945732" cy="2794339"/>
          </a:xfrm>
          <a:prstGeom prst="rect">
            <a:avLst/>
          </a:prstGeom>
          <a:effectLst>
            <a:softEdge rad="12700"/>
          </a:effectLst>
        </p:spPr>
      </p:pic>
      <p:pic>
        <p:nvPicPr>
          <p:cNvPr id="7" name="Online Media 6" descr="Cakeable 2024">
            <a:hlinkClick r:id="" action="ppaction://media"/>
            <a:extLst>
              <a:ext uri="{FF2B5EF4-FFF2-40B4-BE49-F238E27FC236}">
                <a16:creationId xmlns:a16="http://schemas.microsoft.com/office/drawing/2014/main" id="{78724E56-E5DD-FE80-1ACF-E6066CD27218}"/>
              </a:ext>
            </a:extLst>
          </p:cNvPr>
          <p:cNvPicPr>
            <a:picLocks noRot="1" noChangeAspect="1"/>
          </p:cNvPicPr>
          <p:nvPr>
            <a:videoFile r:link="rId2"/>
          </p:nvPr>
        </p:nvPicPr>
        <p:blipFill>
          <a:blip r:embed="rId7"/>
          <a:stretch>
            <a:fillRect/>
          </a:stretch>
        </p:blipFill>
        <p:spPr>
          <a:xfrm>
            <a:off x="6652708" y="3061664"/>
            <a:ext cx="4889586" cy="2762616"/>
          </a:xfrm>
          <a:prstGeom prst="rect">
            <a:avLst/>
          </a:prstGeom>
          <a:effectLst>
            <a:softEdge rad="12700"/>
          </a:effectLst>
        </p:spPr>
      </p:pic>
    </p:spTree>
    <p:extLst>
      <p:ext uri="{BB962C8B-B14F-4D97-AF65-F5344CB8AC3E}">
        <p14:creationId xmlns:p14="http://schemas.microsoft.com/office/powerpoint/2010/main" val="243955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6F5EB-5674-BA9A-9002-BB3E9D51B11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1745CB7-C4FE-16D9-FDFB-B36840E92BCD}"/>
              </a:ext>
            </a:extLst>
          </p:cNvPr>
          <p:cNvSpPr txBox="1"/>
          <p:nvPr/>
        </p:nvSpPr>
        <p:spPr>
          <a:xfrm>
            <a:off x="6482954" y="2173923"/>
            <a:ext cx="5154079" cy="2308324"/>
          </a:xfrm>
          <a:prstGeom prst="rect">
            <a:avLst/>
          </a:prstGeom>
          <a:noFill/>
        </p:spPr>
        <p:txBody>
          <a:bodyPr wrap="square" rtlCol="0">
            <a:spAutoFit/>
          </a:bodyPr>
          <a:lstStyle/>
          <a:p>
            <a:r>
              <a:rPr lang="en-US" sz="4800" dirty="0">
                <a:solidFill>
                  <a:schemeClr val="accent2"/>
                </a:solidFill>
                <a:latin typeface="+mj-lt"/>
              </a:rPr>
              <a:t>People say the most unusual things</a:t>
            </a:r>
            <a:endParaRPr lang="en-ID" sz="4800" dirty="0">
              <a:solidFill>
                <a:schemeClr val="accent2"/>
              </a:solidFill>
              <a:latin typeface="+mj-lt"/>
            </a:endParaRPr>
          </a:p>
        </p:txBody>
      </p:sp>
      <p:sp>
        <p:nvSpPr>
          <p:cNvPr id="10" name="Oval 9">
            <a:extLst>
              <a:ext uri="{FF2B5EF4-FFF2-40B4-BE49-F238E27FC236}">
                <a16:creationId xmlns:a16="http://schemas.microsoft.com/office/drawing/2014/main" id="{2A3F93CF-82F4-5742-BBEB-29DF277C6E82}"/>
              </a:ext>
            </a:extLst>
          </p:cNvPr>
          <p:cNvSpPr/>
          <p:nvPr/>
        </p:nvSpPr>
        <p:spPr>
          <a:xfrm>
            <a:off x="10972800" y="4921724"/>
            <a:ext cx="1614754" cy="16147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F2CB06B3-778C-BACA-15F0-48188CC2D5E2}"/>
              </a:ext>
            </a:extLst>
          </p:cNvPr>
          <p:cNvSpPr/>
          <p:nvPr/>
        </p:nvSpPr>
        <p:spPr>
          <a:xfrm>
            <a:off x="5998052" y="685800"/>
            <a:ext cx="614680" cy="6146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72FCF670-2E3B-388C-59AB-780D47D0DE6C}"/>
              </a:ext>
            </a:extLst>
          </p:cNvPr>
          <p:cNvSpPr/>
          <p:nvPr/>
        </p:nvSpPr>
        <p:spPr>
          <a:xfrm>
            <a:off x="1827530" y="6138333"/>
            <a:ext cx="350520" cy="3505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Oval 12">
            <a:extLst>
              <a:ext uri="{FF2B5EF4-FFF2-40B4-BE49-F238E27FC236}">
                <a16:creationId xmlns:a16="http://schemas.microsoft.com/office/drawing/2014/main" id="{D10259F0-ECAD-50D0-00C2-62031239EF3A}"/>
              </a:ext>
            </a:extLst>
          </p:cNvPr>
          <p:cNvSpPr/>
          <p:nvPr/>
        </p:nvSpPr>
        <p:spPr>
          <a:xfrm>
            <a:off x="-622600" y="5419636"/>
            <a:ext cx="963260" cy="9632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Oval 13">
            <a:extLst>
              <a:ext uri="{FF2B5EF4-FFF2-40B4-BE49-F238E27FC236}">
                <a16:creationId xmlns:a16="http://schemas.microsoft.com/office/drawing/2014/main" id="{F7FA8DF0-6049-2FBF-2B49-58E89FA0BC6A}"/>
              </a:ext>
            </a:extLst>
          </p:cNvPr>
          <p:cNvSpPr/>
          <p:nvPr/>
        </p:nvSpPr>
        <p:spPr>
          <a:xfrm>
            <a:off x="0" y="-123790"/>
            <a:ext cx="963260" cy="9632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5" name="Picture 4" descr="A black and white circle with a cross and a city in the background&#10;&#10;AI-generated content may be incorrect.">
            <a:extLst>
              <a:ext uri="{FF2B5EF4-FFF2-40B4-BE49-F238E27FC236}">
                <a16:creationId xmlns:a16="http://schemas.microsoft.com/office/drawing/2014/main" id="{B42ACE57-6019-33BE-25B9-0864999AC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281" y="266976"/>
            <a:ext cx="650970" cy="650970"/>
          </a:xfrm>
          <a:prstGeom prst="rect">
            <a:avLst/>
          </a:prstGeom>
        </p:spPr>
      </p:pic>
      <p:sp>
        <p:nvSpPr>
          <p:cNvPr id="8" name="Google Shape;867;p15">
            <a:extLst>
              <a:ext uri="{FF2B5EF4-FFF2-40B4-BE49-F238E27FC236}">
                <a16:creationId xmlns:a16="http://schemas.microsoft.com/office/drawing/2014/main" id="{7EA367DD-E9D9-8B9C-C806-94107742583B}"/>
              </a:ext>
            </a:extLst>
          </p:cNvPr>
          <p:cNvSpPr/>
          <p:nvPr/>
        </p:nvSpPr>
        <p:spPr>
          <a:xfrm>
            <a:off x="388749" y="1683991"/>
            <a:ext cx="5707251" cy="3309554"/>
          </a:xfrm>
          <a:prstGeom prst="roundRect">
            <a:avLst>
              <a:gd name="adj" fmla="val 946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accent2"/>
              </a:solidFill>
              <a:latin typeface="Calibri"/>
              <a:ea typeface="Calibri"/>
              <a:cs typeface="Calibri"/>
              <a:sym typeface="Calibri"/>
            </a:endParaRPr>
          </a:p>
        </p:txBody>
      </p:sp>
      <p:pic>
        <p:nvPicPr>
          <p:cNvPr id="2" name="Online Media 1" descr="Stupid questions not to ask a disabled person - Defying the Label Season - BBC Three">
            <a:hlinkClick r:id="" action="ppaction://media"/>
            <a:extLst>
              <a:ext uri="{FF2B5EF4-FFF2-40B4-BE49-F238E27FC236}">
                <a16:creationId xmlns:a16="http://schemas.microsoft.com/office/drawing/2014/main" id="{15A3CC2D-DD8A-F049-3C25-6127D4859760}"/>
              </a:ext>
            </a:extLst>
          </p:cNvPr>
          <p:cNvPicPr>
            <a:picLocks noRot="1" noChangeAspect="1"/>
          </p:cNvPicPr>
          <p:nvPr>
            <a:videoFile r:link="rId1"/>
          </p:nvPr>
        </p:nvPicPr>
        <p:blipFill>
          <a:blip r:embed="rId4"/>
          <a:stretch>
            <a:fillRect/>
          </a:stretch>
        </p:blipFill>
        <p:spPr>
          <a:xfrm>
            <a:off x="787363" y="1984258"/>
            <a:ext cx="4910021" cy="2774162"/>
          </a:xfrm>
          <a:prstGeom prst="rect">
            <a:avLst/>
          </a:prstGeom>
          <a:effectLst>
            <a:softEdge rad="12700"/>
          </a:effectLst>
        </p:spPr>
      </p:pic>
    </p:spTree>
    <p:extLst>
      <p:ext uri="{BB962C8B-B14F-4D97-AF65-F5344CB8AC3E}">
        <p14:creationId xmlns:p14="http://schemas.microsoft.com/office/powerpoint/2010/main" val="286910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91C67E">
      <a:dk1>
        <a:srgbClr val="413F42"/>
      </a:dk1>
      <a:lt1>
        <a:srgbClr val="FFFFFF"/>
      </a:lt1>
      <a:dk2>
        <a:srgbClr val="413F41"/>
      </a:dk2>
      <a:lt2>
        <a:srgbClr val="FFFFFF"/>
      </a:lt2>
      <a:accent1>
        <a:srgbClr val="5DC67D"/>
      </a:accent1>
      <a:accent2>
        <a:srgbClr val="009DB9"/>
      </a:accent2>
      <a:accent3>
        <a:srgbClr val="F6A864"/>
      </a:accent3>
      <a:accent4>
        <a:srgbClr val="5EC67E"/>
      </a:accent4>
      <a:accent5>
        <a:srgbClr val="009DB9"/>
      </a:accent5>
      <a:accent6>
        <a:srgbClr val="F4785E"/>
      </a:accent6>
      <a:hlink>
        <a:srgbClr val="009DB9"/>
      </a:hlink>
      <a:folHlink>
        <a:srgbClr val="5DC67E"/>
      </a:folHlink>
    </a:clrScheme>
    <a:fontScheme name="Kustom 24">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2044</TotalTime>
  <Words>228</Words>
  <Application>Microsoft Macintosh PowerPoint</Application>
  <PresentationFormat>Widescreen</PresentationFormat>
  <Paragraphs>38</Paragraphs>
  <Slides>17</Slides>
  <Notes>4</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Slidesignus Sixteen</dc:creator>
  <cp:lastModifiedBy>Katie Smith</cp:lastModifiedBy>
  <cp:revision>21</cp:revision>
  <dcterms:created xsi:type="dcterms:W3CDTF">2023-02-12T17:09:03Z</dcterms:created>
  <dcterms:modified xsi:type="dcterms:W3CDTF">2025-02-23T17:07:33Z</dcterms:modified>
</cp:coreProperties>
</file>