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68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2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7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9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4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8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4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0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5FC7159-9E12-2147-BF3B-D6A15C3DD3D2}" type="datetimeFigureOut">
              <a:rPr lang="en-US" smtClean="0"/>
              <a:t>1/22/25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4054457-CD5C-FA44-8AAD-0A4ED34D5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5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8B326-44FB-D444-8EDA-0FE49A4C0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7980F-40D3-A64C-9998-A05373633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cover with hands holding a heart&#10;&#10;Description automatically generated">
            <a:extLst>
              <a:ext uri="{FF2B5EF4-FFF2-40B4-BE49-F238E27FC236}">
                <a16:creationId xmlns:a16="http://schemas.microsoft.com/office/drawing/2014/main" id="{5B76301B-A322-BFE3-2127-7C3E42870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1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503EA-9985-F863-A2A6-3B64C7A0E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5870-73E0-28D8-7630-94BD0EDEB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9C7F2-439A-D1F5-36C5-DFEC9FD68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A09FB-6E54-48D7-620C-6C6FD0D5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6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E5D35-A53B-EEDD-E8AA-FCF87CB8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038C-E729-703E-9D86-73CAD173A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4935B-A52A-46BA-7752-C0E18E5843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C71B0-AAD6-AD97-C8E7-0051AB5FFA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B328-9B30-B35C-A101-DE49BCE7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D402-5F23-09A9-295C-FB395A3D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2E760-29BE-CC52-83BB-A66EB1C24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8255A-4C10-ED10-1454-7171BFA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DFE4-4A85-C5C0-53DE-755435A9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508E-8813-F7EA-52A1-F96E39818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6EAFA-74E3-0CC0-C8AD-197B58E40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967AC-C87F-273A-F783-D7F28DED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4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A03EA-D4EF-6DB5-F009-A6A5A927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A739-B80A-4708-4B87-78991409E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E50EA-C5D6-82F2-B72E-1A56A73D3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BABAC-24B2-5B9B-C447-BA9F4E3F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2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63396-6D45-EB1D-8F8D-29902B13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5C1C-0F4E-3137-8D1A-E7C9CB475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4FA41-37FA-5AA8-8FF1-37E1BEAFF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6F67D-3D84-1AFF-8799-38C87C3D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7A5C-3E2E-3007-1464-1537D9AF5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9C9-DACE-0605-1680-3D3A90540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1F8FF-3973-8AF5-2A5C-0646D681B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97043-548F-2E74-2082-63119B5B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F5939-7228-B967-D800-7035B87F5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DDF-345B-1FEF-22CC-E99E88210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046D1-B151-4AE4-F068-9625FF525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6CC70-A50E-C89F-2B4B-6123B589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B949-D21B-E6F1-468D-5582FFEF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2818-CBCE-394D-0814-B2C6BAE91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2A436-8D98-46BE-5DFA-8BAA0D73C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504DE-5338-52FD-163C-22273770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0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8E373-413B-A81C-4524-3719927F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6EED-8DA0-BBFD-C905-4BA10DDB89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31ADB-2288-B141-DC77-79A1471C0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4592C-F224-1FB7-FF3E-07A1C12AF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A28D-575A-01F0-35E5-87CB6977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562A-8EA1-9A9B-7A39-5DE00223B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A257D-5D46-CD79-BFDB-00E885C5BC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A97FD3-1619-03CA-8B0B-BFF7CBEE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7139B-C0C4-A963-0589-20A0F57E2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22CF-BFAF-ED89-250F-CD2F3C0BA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80871-4AF4-D985-6C54-F33E9FFD09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6FA4E-6DC9-11F8-FDA9-6F99C4975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20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F1C7D-B833-51D0-B071-63F32E03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67B7-D1FC-A52B-B4B5-6ACBA8AC0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79ADC-8BDE-B921-6A28-95D4635D88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99BED-0347-6FC0-96E2-1AD50FA2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Lowther, Melissa</dc:creator>
  <cp:lastModifiedBy>Grantham Church - Office</cp:lastModifiedBy>
  <cp:revision>4</cp:revision>
  <dcterms:created xsi:type="dcterms:W3CDTF">2025-01-08T18:01:12Z</dcterms:created>
  <dcterms:modified xsi:type="dcterms:W3CDTF">2025-01-22T20:56:39Z</dcterms:modified>
</cp:coreProperties>
</file>