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80" r:id="rId2"/>
    <p:sldId id="281" r:id="rId3"/>
    <p:sldId id="282" r:id="rId4"/>
    <p:sldId id="283" r:id="rId5"/>
    <p:sldId id="284" r:id="rId6"/>
    <p:sldId id="285" r:id="rId7"/>
    <p:sldId id="302" r:id="rId8"/>
    <p:sldId id="286" r:id="rId9"/>
    <p:sldId id="278" r:id="rId10"/>
    <p:sldId id="279" r:id="rId11"/>
    <p:sldId id="287" r:id="rId12"/>
    <p:sldId id="288" r:id="rId13"/>
    <p:sldId id="289" r:id="rId14"/>
    <p:sldId id="290" r:id="rId15"/>
    <p:sldId id="300" r:id="rId16"/>
    <p:sldId id="291" r:id="rId17"/>
    <p:sldId id="301" r:id="rId18"/>
    <p:sldId id="295" r:id="rId19"/>
    <p:sldId id="296" r:id="rId20"/>
    <p:sldId id="297" r:id="rId21"/>
    <p:sldId id="298" r:id="rId22"/>
    <p:sldId id="299" r:id="rId23"/>
    <p:sldId id="256"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94669"/>
  </p:normalViewPr>
  <p:slideViewPr>
    <p:cSldViewPr snapToGrid="0" snapToObjects="1">
      <p:cViewPr varScale="1">
        <p:scale>
          <a:sx n="114" d="100"/>
          <a:sy n="114" d="100"/>
        </p:scale>
        <p:origin x="712" y="16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DBF8D85-25D0-FE40-B8AC-064BBB44C34C}" type="datetimeFigureOut">
              <a:rPr lang="en-US" smtClean="0"/>
              <a:t>6/10/24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45C63B-89FD-F24A-A667-5E55BC05366D}" type="slidenum">
              <a:rPr lang="en-US" smtClean="0"/>
              <a:t>‹#›</a:t>
            </a:fld>
            <a:endParaRPr lang="en-US"/>
          </a:p>
        </p:txBody>
      </p:sp>
    </p:spTree>
    <p:extLst>
      <p:ext uri="{BB962C8B-B14F-4D97-AF65-F5344CB8AC3E}">
        <p14:creationId xmlns:p14="http://schemas.microsoft.com/office/powerpoint/2010/main" val="2925616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BF8D85-25D0-FE40-B8AC-064BBB44C34C}" type="datetimeFigureOut">
              <a:rPr lang="en-US" smtClean="0"/>
              <a:t>6/10/24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45C63B-89FD-F24A-A667-5E55BC05366D}" type="slidenum">
              <a:rPr lang="en-US" smtClean="0"/>
              <a:t>‹#›</a:t>
            </a:fld>
            <a:endParaRPr lang="en-US"/>
          </a:p>
        </p:txBody>
      </p:sp>
    </p:spTree>
    <p:extLst>
      <p:ext uri="{BB962C8B-B14F-4D97-AF65-F5344CB8AC3E}">
        <p14:creationId xmlns:p14="http://schemas.microsoft.com/office/powerpoint/2010/main" val="1987216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BF8D85-25D0-FE40-B8AC-064BBB44C34C}" type="datetimeFigureOut">
              <a:rPr lang="en-US" smtClean="0"/>
              <a:t>6/10/24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45C63B-89FD-F24A-A667-5E55BC05366D}" type="slidenum">
              <a:rPr lang="en-US" smtClean="0"/>
              <a:t>‹#›</a:t>
            </a:fld>
            <a:endParaRPr lang="en-US"/>
          </a:p>
        </p:txBody>
      </p:sp>
    </p:spTree>
    <p:extLst>
      <p:ext uri="{BB962C8B-B14F-4D97-AF65-F5344CB8AC3E}">
        <p14:creationId xmlns:p14="http://schemas.microsoft.com/office/powerpoint/2010/main" val="1013818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BF8D85-25D0-FE40-B8AC-064BBB44C34C}" type="datetimeFigureOut">
              <a:rPr lang="en-US" smtClean="0"/>
              <a:t>6/10/24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45C63B-89FD-F24A-A667-5E55BC05366D}" type="slidenum">
              <a:rPr lang="en-US" smtClean="0"/>
              <a:t>‹#›</a:t>
            </a:fld>
            <a:endParaRPr lang="en-US"/>
          </a:p>
        </p:txBody>
      </p:sp>
    </p:spTree>
    <p:extLst>
      <p:ext uri="{BB962C8B-B14F-4D97-AF65-F5344CB8AC3E}">
        <p14:creationId xmlns:p14="http://schemas.microsoft.com/office/powerpoint/2010/main" val="1253243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BF8D85-25D0-FE40-B8AC-064BBB44C34C}" type="datetimeFigureOut">
              <a:rPr lang="en-US" smtClean="0"/>
              <a:t>6/10/24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45C63B-89FD-F24A-A667-5E55BC05366D}" type="slidenum">
              <a:rPr lang="en-US" smtClean="0"/>
              <a:t>‹#›</a:t>
            </a:fld>
            <a:endParaRPr lang="en-US"/>
          </a:p>
        </p:txBody>
      </p:sp>
    </p:spTree>
    <p:extLst>
      <p:ext uri="{BB962C8B-B14F-4D97-AF65-F5344CB8AC3E}">
        <p14:creationId xmlns:p14="http://schemas.microsoft.com/office/powerpoint/2010/main" val="1942809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BF8D85-25D0-FE40-B8AC-064BBB44C34C}" type="datetimeFigureOut">
              <a:rPr lang="en-US" smtClean="0"/>
              <a:t>6/10/24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45C63B-89FD-F24A-A667-5E55BC05366D}" type="slidenum">
              <a:rPr lang="en-US" smtClean="0"/>
              <a:t>‹#›</a:t>
            </a:fld>
            <a:endParaRPr lang="en-US"/>
          </a:p>
        </p:txBody>
      </p:sp>
    </p:spTree>
    <p:extLst>
      <p:ext uri="{BB962C8B-B14F-4D97-AF65-F5344CB8AC3E}">
        <p14:creationId xmlns:p14="http://schemas.microsoft.com/office/powerpoint/2010/main" val="4075627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BF8D85-25D0-FE40-B8AC-064BBB44C34C}" type="datetimeFigureOut">
              <a:rPr lang="en-US" smtClean="0"/>
              <a:t>6/10/24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45C63B-89FD-F24A-A667-5E55BC05366D}" type="slidenum">
              <a:rPr lang="en-US" smtClean="0"/>
              <a:t>‹#›</a:t>
            </a:fld>
            <a:endParaRPr lang="en-US"/>
          </a:p>
        </p:txBody>
      </p:sp>
    </p:spTree>
    <p:extLst>
      <p:ext uri="{BB962C8B-B14F-4D97-AF65-F5344CB8AC3E}">
        <p14:creationId xmlns:p14="http://schemas.microsoft.com/office/powerpoint/2010/main" val="1876200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BF8D85-25D0-FE40-B8AC-064BBB44C34C}" type="datetimeFigureOut">
              <a:rPr lang="en-US" smtClean="0"/>
              <a:t>6/10/24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45C63B-89FD-F24A-A667-5E55BC05366D}" type="slidenum">
              <a:rPr lang="en-US" smtClean="0"/>
              <a:t>‹#›</a:t>
            </a:fld>
            <a:endParaRPr lang="en-US"/>
          </a:p>
        </p:txBody>
      </p:sp>
    </p:spTree>
    <p:extLst>
      <p:ext uri="{BB962C8B-B14F-4D97-AF65-F5344CB8AC3E}">
        <p14:creationId xmlns:p14="http://schemas.microsoft.com/office/powerpoint/2010/main" val="455393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BF8D85-25D0-FE40-B8AC-064BBB44C34C}" type="datetimeFigureOut">
              <a:rPr lang="en-US" smtClean="0"/>
              <a:t>6/10/24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45C63B-89FD-F24A-A667-5E55BC05366D}" type="slidenum">
              <a:rPr lang="en-US" smtClean="0"/>
              <a:t>‹#›</a:t>
            </a:fld>
            <a:endParaRPr lang="en-US"/>
          </a:p>
        </p:txBody>
      </p:sp>
    </p:spTree>
    <p:extLst>
      <p:ext uri="{BB962C8B-B14F-4D97-AF65-F5344CB8AC3E}">
        <p14:creationId xmlns:p14="http://schemas.microsoft.com/office/powerpoint/2010/main" val="3132128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BF8D85-25D0-FE40-B8AC-064BBB44C34C}" type="datetimeFigureOut">
              <a:rPr lang="en-US" smtClean="0"/>
              <a:t>6/10/24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45C63B-89FD-F24A-A667-5E55BC05366D}" type="slidenum">
              <a:rPr lang="en-US" smtClean="0"/>
              <a:t>‹#›</a:t>
            </a:fld>
            <a:endParaRPr lang="en-US"/>
          </a:p>
        </p:txBody>
      </p:sp>
    </p:spTree>
    <p:extLst>
      <p:ext uri="{BB962C8B-B14F-4D97-AF65-F5344CB8AC3E}">
        <p14:creationId xmlns:p14="http://schemas.microsoft.com/office/powerpoint/2010/main" val="3812896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BF8D85-25D0-FE40-B8AC-064BBB44C34C}" type="datetimeFigureOut">
              <a:rPr lang="en-US" smtClean="0"/>
              <a:t>6/10/24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45C63B-89FD-F24A-A667-5E55BC05366D}" type="slidenum">
              <a:rPr lang="en-US" smtClean="0"/>
              <a:t>‹#›</a:t>
            </a:fld>
            <a:endParaRPr lang="en-US"/>
          </a:p>
        </p:txBody>
      </p:sp>
    </p:spTree>
    <p:extLst>
      <p:ext uri="{BB962C8B-B14F-4D97-AF65-F5344CB8AC3E}">
        <p14:creationId xmlns:p14="http://schemas.microsoft.com/office/powerpoint/2010/main" val="269028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BF8D85-25D0-FE40-B8AC-064BBB44C34C}" type="datetimeFigureOut">
              <a:rPr lang="en-US" smtClean="0"/>
              <a:t>6/10/24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45C63B-89FD-F24A-A667-5E55BC05366D}" type="slidenum">
              <a:rPr lang="en-US" smtClean="0"/>
              <a:t>‹#›</a:t>
            </a:fld>
            <a:endParaRPr lang="en-US"/>
          </a:p>
        </p:txBody>
      </p:sp>
    </p:spTree>
    <p:extLst>
      <p:ext uri="{BB962C8B-B14F-4D97-AF65-F5344CB8AC3E}">
        <p14:creationId xmlns:p14="http://schemas.microsoft.com/office/powerpoint/2010/main" val="2298202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ADD0AF-B0DC-0A1E-2A47-4C449236BF46}"/>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2128909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02B8-6AC4-20D6-49AE-2A205DE28FF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252676E-14ED-E7DD-D45E-93C55B8507A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E1BE7A2-A4F4-9CFA-B327-FAB5F7E82FD2}"/>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C777C9D-1C2C-C2F5-94AB-880EA5309D7D}"/>
              </a:ext>
            </a:extLst>
          </p:cNvPr>
          <p:cNvSpPr txBox="1"/>
          <p:nvPr/>
        </p:nvSpPr>
        <p:spPr>
          <a:xfrm>
            <a:off x="771293" y="1136064"/>
            <a:ext cx="10649414" cy="4585871"/>
          </a:xfrm>
          <a:prstGeom prst="rect">
            <a:avLst/>
          </a:prstGeom>
          <a:noFill/>
        </p:spPr>
        <p:txBody>
          <a:bodyPr wrap="square" rtlCol="0">
            <a:spAutoFit/>
          </a:bodyPr>
          <a:lstStyle/>
          <a:p>
            <a:pPr>
              <a:defRPr/>
            </a:pPr>
            <a:r>
              <a:rPr lang="en-US" sz="3200" dirty="0">
                <a:solidFill>
                  <a:schemeClr val="bg1"/>
                </a:solidFill>
                <a:latin typeface="Aptos" panose="020B0004020202020204" pitchFamily="34" charset="0"/>
              </a:rPr>
              <a:t>Then I saw a new heaven and a new earth; for the first heaven and the first earth had passed away, and the sea was no more….  And I heard a loud voice from the throne saying, "See, the home of God is among mortals. He will dwell with them; they will be his peoples, and God himself will be with them; he will wipe every tear from their eyes. Death will be no more; mourning and crying and pain will be no more, for the first things have passed away</a:t>
            </a:r>
            <a:r>
              <a:rPr lang="en-US" sz="3200" dirty="0">
                <a:solidFill>
                  <a:prstClr val="white"/>
                </a:solidFill>
                <a:latin typeface="Aptos" panose="02110004020202020204"/>
                <a:cs typeface="Times New Roman" panose="02020603050405020304" pitchFamily="18" charset="0"/>
              </a:rPr>
              <a:t>.</a:t>
            </a:r>
          </a:p>
          <a:p>
            <a:pPr marL="0" marR="0" lvl="0" indent="0" algn="r" defTabSz="4572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Aptos" panose="02110004020202020204"/>
              </a:rPr>
              <a:t>REVELATION 21:1-4</a:t>
            </a:r>
            <a:endParaRPr kumimoji="0" lang="en-US" sz="3600" b="1"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62119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ADD0AF-B0DC-0A1E-2A47-4C449236BF46}"/>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907838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ADD0AF-B0DC-0A1E-2A47-4C449236BF46}"/>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183357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ADD0AF-B0DC-0A1E-2A47-4C449236BF46}"/>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461272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ADD0AF-B0DC-0A1E-2A47-4C449236BF46}"/>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814862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ADD0AF-B0DC-0A1E-2A47-4C449236BF46}"/>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796294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ADD0AF-B0DC-0A1E-2A47-4C449236BF46}"/>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467492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ADD0AF-B0DC-0A1E-2A47-4C449236BF46}"/>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97392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ADD0AF-B0DC-0A1E-2A47-4C449236BF46}"/>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046687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ADD0AF-B0DC-0A1E-2A47-4C449236BF46}"/>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126839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ADD0AF-B0DC-0A1E-2A47-4C449236BF46}"/>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115981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ADD0AF-B0DC-0A1E-2A47-4C449236BF46}"/>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5195746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ADD0AF-B0DC-0A1E-2A47-4C449236BF46}"/>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134136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ADD0AF-B0DC-0A1E-2A47-4C449236BF46}"/>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592254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bunch of grapes&#10;&#10;Description automatically generated">
            <a:extLst>
              <a:ext uri="{FF2B5EF4-FFF2-40B4-BE49-F238E27FC236}">
                <a16:creationId xmlns:a16="http://schemas.microsoft.com/office/drawing/2014/main" id="{0AADD0AF-B0DC-0A1E-2A47-4C449236BF4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39917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ADD0AF-B0DC-0A1E-2A47-4C449236BF46}"/>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702055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ADD0AF-B0DC-0A1E-2A47-4C449236BF46}"/>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759294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ADD0AF-B0DC-0A1E-2A47-4C449236BF46}"/>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661273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ADD0AF-B0DC-0A1E-2A47-4C449236BF46}"/>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418076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ADD0AF-B0DC-0A1E-2A47-4C449236BF46}"/>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434383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ADD0AF-B0DC-0A1E-2A47-4C449236BF46}"/>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187616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02B8-6AC4-20D6-49AE-2A205DE28FF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252676E-14ED-E7DD-D45E-93C55B8507A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E1BE7A2-A4F4-9CFA-B327-FAB5F7E82FD2}"/>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C777C9D-1C2C-C2F5-94AB-880EA5309D7D}"/>
              </a:ext>
            </a:extLst>
          </p:cNvPr>
          <p:cNvSpPr txBox="1"/>
          <p:nvPr/>
        </p:nvSpPr>
        <p:spPr>
          <a:xfrm>
            <a:off x="771293" y="889843"/>
            <a:ext cx="10649414" cy="5078313"/>
          </a:xfrm>
          <a:prstGeom prst="rect">
            <a:avLst/>
          </a:prstGeom>
          <a:noFill/>
        </p:spPr>
        <p:txBody>
          <a:bodyPr wrap="square" rtlCol="0">
            <a:spAutoFit/>
          </a:bodyPr>
          <a:lstStyle/>
          <a:p>
            <a:pPr>
              <a:defRPr/>
            </a:pPr>
            <a:r>
              <a:rPr lang="en-US" sz="3200" dirty="0">
                <a:solidFill>
                  <a:prstClr val="white"/>
                </a:solidFill>
                <a:latin typeface="Aptos" panose="02110004020202020204"/>
                <a:cs typeface="Times New Roman" panose="02020603050405020304" pitchFamily="18" charset="0"/>
              </a:rPr>
              <a:t>The wolf will live with the Lamb, the leopard will lie down with the goat. The calf, lion, and yearling together; and a little child will lead them. The cow will feed with the bear, their young will lie down together, and the lion will eat straw like the ox. The infant will play near the cobra’s den; and the young child will put its hand into the viper’s nest.</a:t>
            </a:r>
          </a:p>
          <a:p>
            <a:pPr>
              <a:defRPr/>
            </a:pPr>
            <a:r>
              <a:rPr lang="en-US" sz="3200" dirty="0">
                <a:solidFill>
                  <a:prstClr val="white"/>
                </a:solidFill>
                <a:latin typeface="Aptos" panose="02110004020202020204"/>
                <a:cs typeface="Times New Roman" panose="02020603050405020304" pitchFamily="18" charset="0"/>
              </a:rPr>
              <a:t>They will neither harm nor destroy on all my holy mountain, for the earth will be filled with the knowledge of the LORD as the waters cover the sea.</a:t>
            </a:r>
          </a:p>
          <a:p>
            <a:pPr marL="0" marR="0" lvl="0" indent="0" algn="r" defTabSz="4572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Aptos" panose="02110004020202020204"/>
              </a:rPr>
              <a:t>ISAIAH 11:6-9</a:t>
            </a:r>
            <a:endParaRPr kumimoji="0" lang="en-US" sz="3600" b="1"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110203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5492</TotalTime>
  <Words>221</Words>
  <Application>Microsoft Macintosh PowerPoint</Application>
  <PresentationFormat>Widescreen</PresentationFormat>
  <Paragraphs>5</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Aptos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Messiah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Bearing Peace   Isaiah 11:6-9 Revelation 21:1-4 </dc:title>
  <dc:creator>John Yeatts</dc:creator>
  <cp:lastModifiedBy>Lowther, Melissa</cp:lastModifiedBy>
  <cp:revision>21</cp:revision>
  <dcterms:created xsi:type="dcterms:W3CDTF">2024-06-01T20:48:00Z</dcterms:created>
  <dcterms:modified xsi:type="dcterms:W3CDTF">2024-06-10T13:46:16Z</dcterms:modified>
</cp:coreProperties>
</file>