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2" r:id="rId6"/>
    <p:sldId id="263" r:id="rId7"/>
    <p:sldId id="264" r:id="rId8"/>
    <p:sldId id="265" r:id="rId9"/>
    <p:sldId id="266"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2"/>
    <p:restoredTop sz="81039"/>
  </p:normalViewPr>
  <p:slideViewPr>
    <p:cSldViewPr snapToGrid="0">
      <p:cViewPr varScale="1">
        <p:scale>
          <a:sx n="99" d="100"/>
          <a:sy n="99" d="100"/>
        </p:scale>
        <p:origin x="1128" y="176"/>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0BFF5-EA01-464B-9899-EC4D276976A9}" type="datetimeFigureOut">
              <a:rPr lang="en-US" smtClean="0"/>
              <a:t>4/24/26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7132D-2F99-0647-91D7-D018D004849A}" type="slidenum">
              <a:rPr lang="en-US" smtClean="0"/>
              <a:t>‹#›</a:t>
            </a:fld>
            <a:endParaRPr lang="en-US"/>
          </a:p>
        </p:txBody>
      </p:sp>
    </p:spTree>
    <p:extLst>
      <p:ext uri="{BB962C8B-B14F-4D97-AF65-F5344CB8AC3E}">
        <p14:creationId xmlns:p14="http://schemas.microsoft.com/office/powerpoint/2010/main" val="3952448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a:t>
            </a:r>
          </a:p>
          <a:p>
            <a:endParaRPr lang="en-US" dirty="0"/>
          </a:p>
          <a:p>
            <a:r>
              <a:rPr lang="en-US" b="1" dirty="0"/>
              <a:t>Living Out Our Calling </a:t>
            </a:r>
            <a:r>
              <a:rPr lang="en-US" dirty="0"/>
              <a:t>– that is the theme of this year’s Spring Celebration Service.</a:t>
            </a:r>
          </a:p>
          <a:p>
            <a:endParaRPr lang="en-US" dirty="0"/>
          </a:p>
          <a:p>
            <a:r>
              <a:rPr lang="en-US" dirty="0"/>
              <a:t>This morning, we are giving attention to how God is at work through the lives of people in our congregation, and how the Lord has called each of us to further the Kingdom in and outside the church. </a:t>
            </a:r>
          </a:p>
          <a:p>
            <a:endParaRPr lang="en-US" dirty="0"/>
          </a:p>
          <a:p>
            <a:r>
              <a:rPr lang="en-US" dirty="0"/>
              <a:t>The word “vocation” comes from the Latin, </a:t>
            </a:r>
            <a:r>
              <a:rPr lang="en-US" i="1" dirty="0" err="1"/>
              <a:t>vocare</a:t>
            </a:r>
            <a:r>
              <a:rPr lang="en-US" dirty="0"/>
              <a:t>, which means “to call.” Before I introduce our panel this morning, think with me for a minute about some key Scriptures related to calling and biblical characters that God has called… [NEXT SLIDE]</a:t>
            </a:r>
          </a:p>
        </p:txBody>
      </p:sp>
      <p:sp>
        <p:nvSpPr>
          <p:cNvPr id="4" name="Slide Number Placeholder 3"/>
          <p:cNvSpPr>
            <a:spLocks noGrp="1"/>
          </p:cNvSpPr>
          <p:nvPr>
            <p:ph type="sldNum" sz="quarter" idx="5"/>
          </p:nvPr>
        </p:nvSpPr>
        <p:spPr/>
        <p:txBody>
          <a:bodyPr/>
          <a:lstStyle/>
          <a:p>
            <a:fld id="{2627132D-2F99-0647-91D7-D018D004849A}" type="slidenum">
              <a:rPr lang="en-US" smtClean="0"/>
              <a:t>1</a:t>
            </a:fld>
            <a:endParaRPr lang="en-US"/>
          </a:p>
        </p:txBody>
      </p:sp>
    </p:spTree>
    <p:extLst>
      <p:ext uri="{BB962C8B-B14F-4D97-AF65-F5344CB8AC3E}">
        <p14:creationId xmlns:p14="http://schemas.microsoft.com/office/powerpoint/2010/main" val="306375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 &amp; COMMENT]</a:t>
            </a:r>
          </a:p>
          <a:p>
            <a:pPr marL="171450" indent="-171450">
              <a:buFont typeface="Arial" panose="020B0604020202020204" pitchFamily="34" charset="0"/>
              <a:buChar char="•"/>
            </a:pPr>
            <a:r>
              <a:rPr lang="en-US" dirty="0"/>
              <a:t>Isaiah was an 8</a:t>
            </a:r>
            <a:r>
              <a:rPr lang="en-US" baseline="30000" dirty="0"/>
              <a:t>th</a:t>
            </a:r>
            <a:r>
              <a:rPr lang="en-US" dirty="0"/>
              <a:t> century prophet; hundreds of years before Jesus</a:t>
            </a:r>
          </a:p>
          <a:p>
            <a:pPr marL="171450" indent="-171450">
              <a:buFont typeface="Arial" panose="020B0604020202020204" pitchFamily="34" charset="0"/>
              <a:buChar char="•"/>
            </a:pPr>
            <a:r>
              <a:rPr lang="en-US" dirty="0"/>
              <a:t>He was called while worshipping in the Temple</a:t>
            </a:r>
          </a:p>
          <a:p>
            <a:pPr marL="171450" indent="-171450">
              <a:buFont typeface="Arial" panose="020B0604020202020204" pitchFamily="34" charset="0"/>
              <a:buChar char="•"/>
            </a:pPr>
            <a:r>
              <a:rPr lang="en-US" dirty="0"/>
              <a:t>His main message was that God is the holy and sovereign Ruler who brings judgment on sin and idolatry—particularly within Israel/Judah—but offers comfort, redemption, and restoration through a promised Messianic Servant.</a:t>
            </a:r>
          </a:p>
          <a:p>
            <a:endParaRPr lang="en-US" dirty="0"/>
          </a:p>
          <a:p>
            <a:r>
              <a:rPr lang="en-US" dirty="0"/>
              <a:t>Consider other biblical characters that God called to serve him in various ways… [NEXT SLIDE]</a:t>
            </a:r>
          </a:p>
        </p:txBody>
      </p:sp>
      <p:sp>
        <p:nvSpPr>
          <p:cNvPr id="4" name="Slide Number Placeholder 3"/>
          <p:cNvSpPr>
            <a:spLocks noGrp="1"/>
          </p:cNvSpPr>
          <p:nvPr>
            <p:ph type="sldNum" sz="quarter" idx="5"/>
          </p:nvPr>
        </p:nvSpPr>
        <p:spPr/>
        <p:txBody>
          <a:bodyPr/>
          <a:lstStyle/>
          <a:p>
            <a:fld id="{2627132D-2F99-0647-91D7-D018D004849A}" type="slidenum">
              <a:rPr lang="en-US" smtClean="0"/>
              <a:t>2</a:t>
            </a:fld>
            <a:endParaRPr lang="en-US"/>
          </a:p>
        </p:txBody>
      </p:sp>
    </p:spTree>
    <p:extLst>
      <p:ext uri="{BB962C8B-B14F-4D97-AF65-F5344CB8AC3E}">
        <p14:creationId xmlns:p14="http://schemas.microsoft.com/office/powerpoint/2010/main" val="348652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BIBLE CHARACTERS]</a:t>
            </a:r>
          </a:p>
          <a:p>
            <a:endParaRPr lang="en-US" dirty="0"/>
          </a:p>
          <a:p>
            <a:endParaRPr lang="en-US" dirty="0"/>
          </a:p>
          <a:p>
            <a:pPr lvl="0"/>
            <a:r>
              <a:rPr lang="en-US" dirty="0"/>
              <a:t>Finally, listen to what the Apostle Paul writes to the church in Ephesus about calling… [NEXT SLIDE]</a:t>
            </a:r>
          </a:p>
        </p:txBody>
      </p:sp>
      <p:sp>
        <p:nvSpPr>
          <p:cNvPr id="4" name="Slide Number Placeholder 3"/>
          <p:cNvSpPr>
            <a:spLocks noGrp="1"/>
          </p:cNvSpPr>
          <p:nvPr>
            <p:ph type="sldNum" sz="quarter" idx="5"/>
          </p:nvPr>
        </p:nvSpPr>
        <p:spPr/>
        <p:txBody>
          <a:bodyPr/>
          <a:lstStyle/>
          <a:p>
            <a:fld id="{2627132D-2F99-0647-91D7-D018D004849A}" type="slidenum">
              <a:rPr lang="en-US" smtClean="0"/>
              <a:t>3</a:t>
            </a:fld>
            <a:endParaRPr lang="en-US"/>
          </a:p>
        </p:txBody>
      </p:sp>
    </p:spTree>
    <p:extLst>
      <p:ext uri="{BB962C8B-B14F-4D97-AF65-F5344CB8AC3E}">
        <p14:creationId xmlns:p14="http://schemas.microsoft.com/office/powerpoint/2010/main" val="196716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endParaRPr lang="en-US" dirty="0"/>
          </a:p>
          <a:p>
            <a:pPr lvl="0"/>
            <a:r>
              <a:rPr lang="en-US" sz="1200" kern="1200" dirty="0">
                <a:solidFill>
                  <a:schemeClr val="tx1"/>
                </a:solidFill>
                <a:effectLst/>
                <a:latin typeface="+mn-lt"/>
                <a:ea typeface="+mn-ea"/>
                <a:cs typeface="+mn-cs"/>
              </a:rPr>
              <a:t>Today we’re going to hear from people responding to God’s call in their life; both inside and outside the church:</a:t>
            </a:r>
          </a:p>
          <a:p>
            <a:pPr lvl="0"/>
            <a:r>
              <a:rPr lang="en-US" sz="1200" b="1" kern="1200" dirty="0">
                <a:solidFill>
                  <a:schemeClr val="tx1"/>
                </a:solidFill>
                <a:effectLst/>
                <a:latin typeface="+mn-lt"/>
                <a:ea typeface="+mn-ea"/>
                <a:cs typeface="+mn-cs"/>
              </a:rPr>
              <a:t>Dawn Isley </a:t>
            </a:r>
            <a:r>
              <a:rPr lang="en-US" sz="1200" kern="1200" dirty="0">
                <a:solidFill>
                  <a:schemeClr val="tx1"/>
                </a:solidFill>
                <a:effectLst/>
                <a:latin typeface="+mn-lt"/>
                <a:ea typeface="+mn-ea"/>
                <a:cs typeface="+mn-cs"/>
              </a:rPr>
              <a:t>– leads our Fellowship Meals</a:t>
            </a:r>
          </a:p>
          <a:p>
            <a:pPr lvl="0"/>
            <a:r>
              <a:rPr lang="en-US" sz="1200" b="1" kern="1200" dirty="0">
                <a:solidFill>
                  <a:schemeClr val="tx1"/>
                </a:solidFill>
                <a:effectLst/>
                <a:latin typeface="+mn-lt"/>
                <a:ea typeface="+mn-ea"/>
                <a:cs typeface="+mn-cs"/>
              </a:rPr>
              <a:t>Sam Mummert</a:t>
            </a:r>
            <a:r>
              <a:rPr lang="en-US" sz="1200" kern="1200" dirty="0">
                <a:solidFill>
                  <a:schemeClr val="tx1"/>
                </a:solidFill>
                <a:effectLst/>
                <a:latin typeface="+mn-lt"/>
                <a:ea typeface="+mn-ea"/>
                <a:cs typeface="+mn-cs"/>
              </a:rPr>
              <a:t> – our new Children’s Team Coordinator</a:t>
            </a:r>
          </a:p>
          <a:p>
            <a:pPr lvl="0"/>
            <a:r>
              <a:rPr lang="en-US" sz="1200" b="1" kern="1200" dirty="0">
                <a:solidFill>
                  <a:schemeClr val="tx1"/>
                </a:solidFill>
                <a:effectLst/>
                <a:latin typeface="+mn-lt"/>
                <a:ea typeface="+mn-ea"/>
                <a:cs typeface="+mn-cs"/>
              </a:rPr>
              <a:t>Chrissy Hoffner </a:t>
            </a:r>
            <a:r>
              <a:rPr lang="en-US" sz="1200" kern="1200" dirty="0">
                <a:solidFill>
                  <a:schemeClr val="tx1"/>
                </a:solidFill>
                <a:effectLst/>
                <a:latin typeface="+mn-lt"/>
                <a:ea typeface="+mn-ea"/>
                <a:cs typeface="+mn-cs"/>
              </a:rPr>
              <a:t>– our newly licensed youth pastor</a:t>
            </a:r>
          </a:p>
          <a:p>
            <a:pPr lvl="0"/>
            <a:r>
              <a:rPr lang="en-US" sz="1200" b="1" kern="1200" dirty="0">
                <a:solidFill>
                  <a:schemeClr val="tx1"/>
                </a:solidFill>
                <a:effectLst/>
                <a:latin typeface="+mn-lt"/>
                <a:ea typeface="+mn-ea"/>
                <a:cs typeface="+mn-cs"/>
              </a:rPr>
              <a:t>Seth Derliunas </a:t>
            </a:r>
            <a:r>
              <a:rPr lang="en-US" sz="1200" kern="1200" dirty="0">
                <a:solidFill>
                  <a:schemeClr val="tx1"/>
                </a:solidFill>
                <a:effectLst/>
                <a:latin typeface="+mn-lt"/>
                <a:ea typeface="+mn-ea"/>
                <a:cs typeface="+mn-cs"/>
              </a:rPr>
              <a:t>– a congregant going into missions</a:t>
            </a:r>
          </a:p>
          <a:p>
            <a:pPr lvl="0"/>
            <a:r>
              <a:rPr lang="en-US" sz="1200" b="1" kern="1200" dirty="0">
                <a:solidFill>
                  <a:schemeClr val="tx1"/>
                </a:solidFill>
                <a:effectLst/>
                <a:latin typeface="+mn-lt"/>
                <a:ea typeface="+mn-ea"/>
                <a:cs typeface="+mn-cs"/>
              </a:rPr>
              <a:t>Blaise Pepitone </a:t>
            </a:r>
            <a:r>
              <a:rPr lang="en-US" sz="1200" kern="1200" dirty="0">
                <a:solidFill>
                  <a:schemeClr val="tx1"/>
                </a:solidFill>
                <a:effectLst/>
                <a:latin typeface="+mn-lt"/>
                <a:ea typeface="+mn-ea"/>
                <a:cs typeface="+mn-cs"/>
              </a:rPr>
              <a:t>– who works for an energy company</a:t>
            </a:r>
            <a:endParaRPr lang="en-US" dirty="0"/>
          </a:p>
          <a:p>
            <a:endParaRPr lang="en-US" dirty="0"/>
          </a:p>
          <a:p>
            <a:r>
              <a:rPr lang="en-US" dirty="0"/>
              <a:t>Please give our participants a hand as they come to the stage… [NEXT SLIDE]</a:t>
            </a:r>
          </a:p>
        </p:txBody>
      </p:sp>
      <p:sp>
        <p:nvSpPr>
          <p:cNvPr id="4" name="Slide Number Placeholder 3"/>
          <p:cNvSpPr>
            <a:spLocks noGrp="1"/>
          </p:cNvSpPr>
          <p:nvPr>
            <p:ph type="sldNum" sz="quarter" idx="5"/>
          </p:nvPr>
        </p:nvSpPr>
        <p:spPr/>
        <p:txBody>
          <a:bodyPr/>
          <a:lstStyle/>
          <a:p>
            <a:fld id="{2627132D-2F99-0647-91D7-D018D004849A}" type="slidenum">
              <a:rPr lang="en-US" smtClean="0"/>
              <a:t>4</a:t>
            </a:fld>
            <a:endParaRPr lang="en-US"/>
          </a:p>
        </p:txBody>
      </p:sp>
    </p:spTree>
    <p:extLst>
      <p:ext uri="{BB962C8B-B14F-4D97-AF65-F5344CB8AC3E}">
        <p14:creationId xmlns:p14="http://schemas.microsoft.com/office/powerpoint/2010/main" val="14812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[CONVERSATION WITH CONGREGANTS] </a:t>
            </a:r>
          </a:p>
          <a:p>
            <a:endParaRPr lang="en-US" dirty="0"/>
          </a:p>
          <a:p>
            <a:r>
              <a:rPr lang="en-US" dirty="0"/>
              <a:t>[REMAIN ON THIS SLIDE DURING CONVERSATION]</a:t>
            </a:r>
          </a:p>
          <a:p>
            <a:endParaRPr lang="en-US" dirty="0"/>
          </a:p>
          <a:p>
            <a:endParaRPr lang="en-US" dirty="0"/>
          </a:p>
          <a:p>
            <a:r>
              <a:rPr lang="en-US" dirty="0"/>
              <a:t>In closing… we’d like to invite the rest of you to consider some questions about your own calling… [NEXT SLIDE]</a:t>
            </a:r>
          </a:p>
        </p:txBody>
      </p:sp>
      <p:sp>
        <p:nvSpPr>
          <p:cNvPr id="4" name="Slide Number Placeholder 3"/>
          <p:cNvSpPr>
            <a:spLocks noGrp="1"/>
          </p:cNvSpPr>
          <p:nvPr>
            <p:ph type="sldNum" sz="quarter" idx="5"/>
          </p:nvPr>
        </p:nvSpPr>
        <p:spPr/>
        <p:txBody>
          <a:bodyPr/>
          <a:lstStyle/>
          <a:p>
            <a:fld id="{2627132D-2F99-0647-91D7-D018D004849A}" type="slidenum">
              <a:rPr lang="en-US" smtClean="0"/>
              <a:t>5</a:t>
            </a:fld>
            <a:endParaRPr lang="en-US"/>
          </a:p>
        </p:txBody>
      </p:sp>
    </p:spTree>
    <p:extLst>
      <p:ext uri="{BB962C8B-B14F-4D97-AF65-F5344CB8AC3E}">
        <p14:creationId xmlns:p14="http://schemas.microsoft.com/office/powerpoint/2010/main" val="406209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QUESTIONS &amp; COMMENT]</a:t>
            </a:r>
          </a:p>
          <a:p>
            <a:pPr marL="228600" indent="-228600">
              <a:buFont typeface="+mj-lt"/>
              <a:buAutoNum type="arabicPeriod"/>
            </a:pPr>
            <a:r>
              <a:rPr lang="en-US" dirty="0"/>
              <a:t>How has God called you to serve inside the church? And what about outside the church?</a:t>
            </a:r>
          </a:p>
          <a:p>
            <a:pPr marL="228600" indent="-228600">
              <a:buFont typeface="+mj-lt"/>
              <a:buAutoNum type="arabicPeriod"/>
            </a:pPr>
            <a:r>
              <a:rPr lang="en-US" dirty="0"/>
              <a:t>How is the Spirit inviting you to be more intentional in living out your calling (e.g., prayer, counsel, etc.)?</a:t>
            </a:r>
          </a:p>
          <a:p>
            <a:pPr marL="228600" indent="-228600">
              <a:buFont typeface="+mj-lt"/>
              <a:buAutoNum type="arabicPeriod"/>
            </a:pPr>
            <a:r>
              <a:rPr lang="en-US" dirty="0"/>
              <a:t>How will you respond to the Lord’s voice today?</a:t>
            </a:r>
          </a:p>
          <a:p>
            <a:endParaRPr lang="en-US" dirty="0"/>
          </a:p>
          <a:p>
            <a:r>
              <a:rPr lang="en-US" dirty="0"/>
              <a:t>[INVITE MELISSA TO PRAY]</a:t>
            </a:r>
          </a:p>
          <a:p>
            <a:endParaRPr lang="en-US" dirty="0"/>
          </a:p>
          <a:p>
            <a:r>
              <a:rPr lang="en-US" dirty="0"/>
              <a:t>[GO TO NEXT SLIDE FOR CLOSING PRAYER]</a:t>
            </a:r>
          </a:p>
        </p:txBody>
      </p:sp>
      <p:sp>
        <p:nvSpPr>
          <p:cNvPr id="4" name="Slide Number Placeholder 3"/>
          <p:cNvSpPr>
            <a:spLocks noGrp="1"/>
          </p:cNvSpPr>
          <p:nvPr>
            <p:ph type="sldNum" sz="quarter" idx="5"/>
          </p:nvPr>
        </p:nvSpPr>
        <p:spPr/>
        <p:txBody>
          <a:bodyPr/>
          <a:lstStyle/>
          <a:p>
            <a:fld id="{2627132D-2F99-0647-91D7-D018D004849A}" type="slidenum">
              <a:rPr lang="en-US" smtClean="0"/>
              <a:t>9</a:t>
            </a:fld>
            <a:endParaRPr lang="en-US"/>
          </a:p>
        </p:txBody>
      </p:sp>
    </p:spTree>
    <p:extLst>
      <p:ext uri="{BB962C8B-B14F-4D97-AF65-F5344CB8AC3E}">
        <p14:creationId xmlns:p14="http://schemas.microsoft.com/office/powerpoint/2010/main" val="407213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p:txBody>
      </p:sp>
      <p:sp>
        <p:nvSpPr>
          <p:cNvPr id="4" name="Slide Number Placeholder 3"/>
          <p:cNvSpPr>
            <a:spLocks noGrp="1"/>
          </p:cNvSpPr>
          <p:nvPr>
            <p:ph type="sldNum" sz="quarter" idx="5"/>
          </p:nvPr>
        </p:nvSpPr>
        <p:spPr/>
        <p:txBody>
          <a:bodyPr/>
          <a:lstStyle/>
          <a:p>
            <a:fld id="{2627132D-2F99-0647-91D7-D018D004849A}" type="slidenum">
              <a:rPr lang="en-US" smtClean="0"/>
              <a:t>10</a:t>
            </a:fld>
            <a:endParaRPr lang="en-US"/>
          </a:p>
        </p:txBody>
      </p:sp>
    </p:spTree>
    <p:extLst>
      <p:ext uri="{BB962C8B-B14F-4D97-AF65-F5344CB8AC3E}">
        <p14:creationId xmlns:p14="http://schemas.microsoft.com/office/powerpoint/2010/main" val="216036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4649-4EEE-7174-8476-E349A9FD2C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CACCD-1499-A7F6-1ECC-D291F4511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84C681-2270-AC12-3983-D369221BA275}"/>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5" name="Footer Placeholder 4">
            <a:extLst>
              <a:ext uri="{FF2B5EF4-FFF2-40B4-BE49-F238E27FC236}">
                <a16:creationId xmlns:a16="http://schemas.microsoft.com/office/drawing/2014/main" id="{7A906388-C084-C232-D2F6-5F15C6ADC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4A193-F40E-EFD4-9C41-C383CD67AA59}"/>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91627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BA34-150B-166F-3081-F0E538C229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EDE55-F527-789E-98B5-8668C2CC0D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3AE41-C19D-FB93-E0D0-A913F29C32A0}"/>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5" name="Footer Placeholder 4">
            <a:extLst>
              <a:ext uri="{FF2B5EF4-FFF2-40B4-BE49-F238E27FC236}">
                <a16:creationId xmlns:a16="http://schemas.microsoft.com/office/drawing/2014/main" id="{B83DC393-1502-1F99-F4FC-51CE58DA8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238F-F98A-C218-8F2D-2F1E623F6A61}"/>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126308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FF9B9-B88E-49DA-C992-6987309DC1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9BBFC4-8062-5761-B8D4-C67536DC7D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3AAA9-6304-EEF7-4D13-35967A93A8B4}"/>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5" name="Footer Placeholder 4">
            <a:extLst>
              <a:ext uri="{FF2B5EF4-FFF2-40B4-BE49-F238E27FC236}">
                <a16:creationId xmlns:a16="http://schemas.microsoft.com/office/drawing/2014/main" id="{84906211-AC85-432F-5E82-F5168308F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DE5FD-C6C7-1E56-4A88-E823C4C7B53D}"/>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364631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0A15-C4FF-1246-C912-AC0EF3EFB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7E058-76EE-C701-EB36-2E2064437D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0299D-9AEF-433F-4565-36043C758836}"/>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5" name="Footer Placeholder 4">
            <a:extLst>
              <a:ext uri="{FF2B5EF4-FFF2-40B4-BE49-F238E27FC236}">
                <a16:creationId xmlns:a16="http://schemas.microsoft.com/office/drawing/2014/main" id="{163EDB74-0F85-424D-7523-29F550359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72DFA-AE7C-40B8-B1E2-7868BA2238F8}"/>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2194936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EFBD-FCB5-0C2E-345C-4D86370C18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61F37E-C837-A03E-B131-A6B2511015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59CE74-5117-FA21-995F-20239EA5F8B4}"/>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5" name="Footer Placeholder 4">
            <a:extLst>
              <a:ext uri="{FF2B5EF4-FFF2-40B4-BE49-F238E27FC236}">
                <a16:creationId xmlns:a16="http://schemas.microsoft.com/office/drawing/2014/main" id="{69324F44-7EF9-0267-DAFA-1B38204A0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4E7E0-5E0C-F67A-5B7D-ECD8EDB5B8DB}"/>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252102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7A4C-FD4D-319D-84A1-EFE779087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3D7A7-760D-6126-621D-D6938C4516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633FE-D901-C108-4FFB-13B9240B3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A0B4F-EBF5-770B-4B52-254999AACF2A}"/>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6" name="Footer Placeholder 5">
            <a:extLst>
              <a:ext uri="{FF2B5EF4-FFF2-40B4-BE49-F238E27FC236}">
                <a16:creationId xmlns:a16="http://schemas.microsoft.com/office/drawing/2014/main" id="{773327D9-09AE-37F3-94B8-938A5BF27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349BC-23C2-D5E4-C5B7-C1B7A282C5AD}"/>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229473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C4C1-FDA2-835D-6305-D96CCE5032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BC36B-2604-55FB-7722-2F65FB5D3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AF19A-2193-3C58-6309-FD42092486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7C1EEF-4B64-83A4-D9CF-95A3E7E68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E76BE-973A-2A5E-2230-9C9EED9057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543AEB-CE81-9968-FDB4-D090C0891C26}"/>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8" name="Footer Placeholder 7">
            <a:extLst>
              <a:ext uri="{FF2B5EF4-FFF2-40B4-BE49-F238E27FC236}">
                <a16:creationId xmlns:a16="http://schemas.microsoft.com/office/drawing/2014/main" id="{B60F6B1C-44CA-BD8F-7AED-7465B61FEF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FB68A-876C-4E68-0B4A-99BFA79137CB}"/>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183189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493EF-C1B8-4A26-369F-C9DC1890D9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B4D68-AA69-7F42-DA4A-BDE1697413EB}"/>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4" name="Footer Placeholder 3">
            <a:extLst>
              <a:ext uri="{FF2B5EF4-FFF2-40B4-BE49-F238E27FC236}">
                <a16:creationId xmlns:a16="http://schemas.microsoft.com/office/drawing/2014/main" id="{DB1129CF-29CB-9603-5642-0160E108D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CA58F-5BC2-ABBF-A878-224F8EA655E5}"/>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119707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A273F6-D30C-6F8F-E814-FB9D4458FE98}"/>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3" name="Footer Placeholder 2">
            <a:extLst>
              <a:ext uri="{FF2B5EF4-FFF2-40B4-BE49-F238E27FC236}">
                <a16:creationId xmlns:a16="http://schemas.microsoft.com/office/drawing/2014/main" id="{BF5BC22F-0A0F-BC37-4A3F-9C8376296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5E3DC-8FE5-59A1-89BE-53688AC85110}"/>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285579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2F5E-799D-A90E-67E4-FF1231DDC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3F049A-A1C9-848B-8B40-A7BEE662D4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897F59-8A9E-AD40-4211-4D1130463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229E7-3EED-FD88-1178-A8BE2EF1D710}"/>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6" name="Footer Placeholder 5">
            <a:extLst>
              <a:ext uri="{FF2B5EF4-FFF2-40B4-BE49-F238E27FC236}">
                <a16:creationId xmlns:a16="http://schemas.microsoft.com/office/drawing/2014/main" id="{2FD2D842-6D7F-2989-51B4-CF0A6FE48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B7D0A-6AC5-BA88-0C39-1CD1C72204F4}"/>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74594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3F6E-4B42-4EAD-0BCB-75FE8CB93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350AC-6F6D-AFA4-F06B-F0455ACA1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5BB7C8-BF3B-FC41-A336-0888E6F14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C9AF0-2439-4AC2-07B8-99F2341F0BB9}"/>
              </a:ext>
            </a:extLst>
          </p:cNvPr>
          <p:cNvSpPr>
            <a:spLocks noGrp="1"/>
          </p:cNvSpPr>
          <p:nvPr>
            <p:ph type="dt" sz="half" idx="10"/>
          </p:nvPr>
        </p:nvSpPr>
        <p:spPr/>
        <p:txBody>
          <a:bodyPr/>
          <a:lstStyle/>
          <a:p>
            <a:fld id="{F5949A91-36A1-F143-8C93-5A99CF616A11}" type="datetimeFigureOut">
              <a:rPr lang="en-US" smtClean="0"/>
              <a:t>4/24/26</a:t>
            </a:fld>
            <a:endParaRPr lang="en-US"/>
          </a:p>
        </p:txBody>
      </p:sp>
      <p:sp>
        <p:nvSpPr>
          <p:cNvPr id="6" name="Footer Placeholder 5">
            <a:extLst>
              <a:ext uri="{FF2B5EF4-FFF2-40B4-BE49-F238E27FC236}">
                <a16:creationId xmlns:a16="http://schemas.microsoft.com/office/drawing/2014/main" id="{8F3617DB-7607-6722-9A19-5A9DD2395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599E8-FE39-6285-4E10-F7D9DEB85C04}"/>
              </a:ext>
            </a:extLst>
          </p:cNvPr>
          <p:cNvSpPr>
            <a:spLocks noGrp="1"/>
          </p:cNvSpPr>
          <p:nvPr>
            <p:ph type="sldNum" sz="quarter" idx="12"/>
          </p:nvPr>
        </p:nvSpPr>
        <p:spPr/>
        <p:txBody>
          <a:bodyPr/>
          <a:lstStyle/>
          <a:p>
            <a:fld id="{C11CDE56-3986-0E4D-BD00-8AF976ED4463}" type="slidenum">
              <a:rPr lang="en-US" smtClean="0"/>
              <a:t>‹#›</a:t>
            </a:fld>
            <a:endParaRPr lang="en-US"/>
          </a:p>
        </p:txBody>
      </p:sp>
    </p:spTree>
    <p:extLst>
      <p:ext uri="{BB962C8B-B14F-4D97-AF65-F5344CB8AC3E}">
        <p14:creationId xmlns:p14="http://schemas.microsoft.com/office/powerpoint/2010/main" val="286013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609F1-1B42-BB46-E94A-2C0CD19C0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496EBC-5A2E-C2C8-31C0-BF499CEA98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C948B-4520-0B47-72B6-D6BAE1739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949A91-36A1-F143-8C93-5A99CF616A11}" type="datetimeFigureOut">
              <a:rPr lang="en-US" smtClean="0"/>
              <a:t>4/24/26</a:t>
            </a:fld>
            <a:endParaRPr lang="en-US"/>
          </a:p>
        </p:txBody>
      </p:sp>
      <p:sp>
        <p:nvSpPr>
          <p:cNvPr id="5" name="Footer Placeholder 4">
            <a:extLst>
              <a:ext uri="{FF2B5EF4-FFF2-40B4-BE49-F238E27FC236}">
                <a16:creationId xmlns:a16="http://schemas.microsoft.com/office/drawing/2014/main" id="{9B240C53-EF71-1B87-4103-0D7EEC866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8357AD-2EBE-CC5C-D915-6B80410EA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1CDE56-3986-0E4D-BD00-8AF976ED4463}" type="slidenum">
              <a:rPr lang="en-US" smtClean="0"/>
              <a:t>‹#›</a:t>
            </a:fld>
            <a:endParaRPr lang="en-US"/>
          </a:p>
        </p:txBody>
      </p:sp>
    </p:spTree>
    <p:extLst>
      <p:ext uri="{BB962C8B-B14F-4D97-AF65-F5344CB8AC3E}">
        <p14:creationId xmlns:p14="http://schemas.microsoft.com/office/powerpoint/2010/main" val="973769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53B646B-75BD-3219-7923-93617827637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9960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F5A90D-EB5D-D643-FC74-F2E2DCE1E18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47FA53-B119-F553-DC02-7493FEBC09B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97281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A6A95B-92EF-ECA7-C014-C34ED42DB27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0B1AD7-5627-8E2C-E0F2-5B71F2829AF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8786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79F82B-E6D8-B50D-5D0D-F39BDED05FF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57D151-9FE1-26F7-C5C3-AC9E4D60CCA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0218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879D54-E798-8F8E-B1A2-1008A4F4156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FEFFE3-FAC6-B0C8-848A-5A15CDDC69E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334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919ABD-B5E4-0705-57A3-398D03C1F6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319F502-A941-389C-A28B-FE12E43DE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E4DE4D3-F0FF-2C5E-F842-A6B802445D6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4167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E27105-D1E8-3F89-25F0-BF46E2F1B484}"/>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7331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778989-1A60-79B1-4A88-CBC8D3A53AF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7571A0-D4B8-CDE1-5436-DB025D7EA231}"/>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876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6DDB47-B7D1-5205-F5E9-F473AF53E8E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BF8C3C-E57E-9981-8400-97E65F7ECE0C}"/>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440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B2025D-1909-2080-2E56-C91B5785477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FBE200-7CDE-09C8-17A4-D9FCC6F2E66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9785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TotalTime>
  <Words>431</Words>
  <Application>Microsoft Macintosh PowerPoint</Application>
  <PresentationFormat>Widescreen</PresentationFormat>
  <Paragraphs>49</Paragraphs>
  <Slides>10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11</cp:revision>
  <dcterms:created xsi:type="dcterms:W3CDTF">2026-04-22T16:18:33Z</dcterms:created>
  <dcterms:modified xsi:type="dcterms:W3CDTF">2026-04-24T14:29:57Z</dcterms:modified>
</cp:coreProperties>
</file>