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6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69"/>
  </p:normalViewPr>
  <p:slideViewPr>
    <p:cSldViewPr snapToGrid="0">
      <p:cViewPr varScale="1">
        <p:scale>
          <a:sx n="114" d="100"/>
          <a:sy n="114" d="100"/>
        </p:scale>
        <p:origin x="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91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5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9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4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4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2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3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0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0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88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378A1-85D5-C745-827E-34CEE3A8564F}" type="datetimeFigureOut">
              <a:rPr lang="en-US" smtClean="0"/>
              <a:t>1/5/24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D7F6E-15C6-C345-A29C-316551087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38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purple background with text&#10;&#10;Description automatically generated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36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3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2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86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44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66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41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78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33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58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3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21653-BF8A-B7FB-9F47-1C36EF6993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70854C-90AF-7B0D-34F1-4586622834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775D7-D8DB-4D9B-6D6D-841F48F9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04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Lowther, Melissa</dc:creator>
  <cp:lastModifiedBy>Lowther, Melissa</cp:lastModifiedBy>
  <cp:revision>2</cp:revision>
  <dcterms:created xsi:type="dcterms:W3CDTF">2024-01-06T03:14:17Z</dcterms:created>
  <dcterms:modified xsi:type="dcterms:W3CDTF">2024-01-06T03:19:07Z</dcterms:modified>
</cp:coreProperties>
</file>