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338" r:id="rId3"/>
    <p:sldId id="339" r:id="rId4"/>
    <p:sldId id="337" r:id="rId5"/>
    <p:sldId id="351" r:id="rId6"/>
    <p:sldId id="349" r:id="rId7"/>
    <p:sldId id="352" r:id="rId8"/>
    <p:sldId id="353" r:id="rId9"/>
    <p:sldId id="350" r:id="rId10"/>
    <p:sldId id="354" r:id="rId11"/>
    <p:sldId id="355" r:id="rId12"/>
    <p:sldId id="356" r:id="rId13"/>
    <p:sldId id="325" r:id="rId14"/>
    <p:sldId id="336" r:id="rId15"/>
    <p:sldId id="342" r:id="rId16"/>
    <p:sldId id="345" r:id="rId17"/>
    <p:sldId id="346" r:id="rId18"/>
    <p:sldId id="348" r:id="rId19"/>
    <p:sldId id="335" r:id="rId20"/>
    <p:sldId id="33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790"/>
    <p:restoredTop sz="65688"/>
  </p:normalViewPr>
  <p:slideViewPr>
    <p:cSldViewPr snapToGrid="0" snapToObjects="1">
      <p:cViewPr varScale="1">
        <p:scale>
          <a:sx n="71" d="100"/>
          <a:sy n="71" d="100"/>
        </p:scale>
        <p:origin x="368" y="168"/>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F768E1-45FB-754C-A3D3-A11FAB42D1ED}" type="datetimeFigureOut">
              <a:rPr lang="en-US" smtClean="0"/>
              <a:t>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D07C9D-203C-E846-B174-FDE058A02B69}" type="slidenum">
              <a:rPr lang="en-US" smtClean="0"/>
              <a:t>‹#›</a:t>
            </a:fld>
            <a:endParaRPr lang="en-US"/>
          </a:p>
        </p:txBody>
      </p:sp>
    </p:spTree>
    <p:extLst>
      <p:ext uri="{BB962C8B-B14F-4D97-AF65-F5344CB8AC3E}">
        <p14:creationId xmlns:p14="http://schemas.microsoft.com/office/powerpoint/2010/main" val="758234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SLIDE BRIEFLY &amp; THEN GO TO SCRIPTURE READING]</a:t>
            </a:r>
          </a:p>
        </p:txBody>
      </p:sp>
      <p:sp>
        <p:nvSpPr>
          <p:cNvPr id="4" name="Slide Number Placeholder 3"/>
          <p:cNvSpPr>
            <a:spLocks noGrp="1"/>
          </p:cNvSpPr>
          <p:nvPr>
            <p:ph type="sldNum" sz="quarter" idx="5"/>
          </p:nvPr>
        </p:nvSpPr>
        <p:spPr/>
        <p:txBody>
          <a:bodyPr/>
          <a:lstStyle/>
          <a:p>
            <a:fld id="{EED07C9D-203C-E846-B174-FDE058A02B69}" type="slidenum">
              <a:rPr lang="en-US" smtClean="0"/>
              <a:t>1</a:t>
            </a:fld>
            <a:endParaRPr lang="en-US"/>
          </a:p>
        </p:txBody>
      </p:sp>
    </p:spTree>
    <p:extLst>
      <p:ext uri="{BB962C8B-B14F-4D97-AF65-F5344CB8AC3E}">
        <p14:creationId xmlns:p14="http://schemas.microsoft.com/office/powerpoint/2010/main" val="235222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D07C9D-203C-E846-B174-FDE058A02B69}" type="slidenum">
              <a:rPr lang="en-US" smtClean="0"/>
              <a:t>10</a:t>
            </a:fld>
            <a:endParaRPr lang="en-US"/>
          </a:p>
        </p:txBody>
      </p:sp>
    </p:spTree>
    <p:extLst>
      <p:ext uri="{BB962C8B-B14F-4D97-AF65-F5344CB8AC3E}">
        <p14:creationId xmlns:p14="http://schemas.microsoft.com/office/powerpoint/2010/main" val="3542245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D07C9D-203C-E846-B174-FDE058A02B69}" type="slidenum">
              <a:rPr lang="en-US" smtClean="0"/>
              <a:t>11</a:t>
            </a:fld>
            <a:endParaRPr lang="en-US"/>
          </a:p>
        </p:txBody>
      </p:sp>
    </p:spTree>
    <p:extLst>
      <p:ext uri="{BB962C8B-B14F-4D97-AF65-F5344CB8AC3E}">
        <p14:creationId xmlns:p14="http://schemas.microsoft.com/office/powerpoint/2010/main" val="778881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COMMENTS ON EACH POINT]</a:t>
            </a:r>
          </a:p>
          <a:p>
            <a:r>
              <a:rPr lang="en-US" dirty="0"/>
              <a:t>You may recall that throughout the Old Testament, God’s people continually fall into periods of spiritual atrophy and stagnation, and then cultural accommodation to idol worship and conforming themselves to the thinking, beliefs, and practices of surrounding pagan societies. </a:t>
            </a:r>
          </a:p>
          <a:p>
            <a:endParaRPr lang="en-US" dirty="0"/>
          </a:p>
          <a:p>
            <a:r>
              <a:rPr lang="en-US" dirty="0"/>
              <a:t>And then over time things get so bad that there is eventually a turning (or returning) back to God, the raising up of new leaders, and a return and renewal of the covenant—ultimately a restoration of spiritual vision and vitality. We see this pattern in Israel’s story, particularly in the time of the Exodus, judges, kings, and the return from exile in the day of Nehemiah.</a:t>
            </a:r>
          </a:p>
          <a:p>
            <a:endParaRPr lang="en-US" dirty="0"/>
          </a:p>
          <a:p>
            <a:r>
              <a:rPr lang="en-US" dirty="0"/>
              <a:t>And if we look at those various examples of spiritual awakenings and revivals, we can see they are all very different. Some are led by strong leaders, some are sparked by the words of prophets, and some seem to slowly emerge like water seeping up from dry cracks in a desert wasteland. In fact, the only thing they share in common is this: the intentional, intense, persistence of corporate prayer that is expressed over and over again in this phrase: the people “cried out to the Lord.” Here are a few examples… [NEXT SLIDE] </a:t>
            </a:r>
          </a:p>
        </p:txBody>
      </p:sp>
      <p:sp>
        <p:nvSpPr>
          <p:cNvPr id="4" name="Slide Number Placeholder 3"/>
          <p:cNvSpPr>
            <a:spLocks noGrp="1"/>
          </p:cNvSpPr>
          <p:nvPr>
            <p:ph type="sldNum" sz="quarter" idx="5"/>
          </p:nvPr>
        </p:nvSpPr>
        <p:spPr/>
        <p:txBody>
          <a:bodyPr/>
          <a:lstStyle/>
          <a:p>
            <a:fld id="{EED07C9D-203C-E846-B174-FDE058A02B69}" type="slidenum">
              <a:rPr lang="en-US" smtClean="0"/>
              <a:t>12</a:t>
            </a:fld>
            <a:endParaRPr lang="en-US"/>
          </a:p>
        </p:txBody>
      </p:sp>
    </p:spTree>
    <p:extLst>
      <p:ext uri="{BB962C8B-B14F-4D97-AF65-F5344CB8AC3E}">
        <p14:creationId xmlns:p14="http://schemas.microsoft.com/office/powerpoint/2010/main" val="2515341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COMMENTS]</a:t>
            </a:r>
          </a:p>
          <a:p>
            <a:endParaRPr lang="en-US" dirty="0"/>
          </a:p>
          <a:p>
            <a:r>
              <a:rPr lang="en-US" dirty="0"/>
              <a:t>This is a repeated pattern in the Old Testament. And it’s part of the story of God’s people to tell the redemptive story this way,,, again and again we were in trouble, but then we collectively cried out to God and he revealed his presence and power, delivering us, restoring us, and blessing us with his favor.</a:t>
            </a:r>
          </a:p>
          <a:p>
            <a:endParaRPr lang="en-US" dirty="0"/>
          </a:p>
          <a:p>
            <a:r>
              <a:rPr lang="en-US" dirty="0"/>
              <a:t>We can hear this in Psalm 107, an ancient hymn that repeats this refrain several times.  [NEXT SLIDE]</a:t>
            </a:r>
          </a:p>
        </p:txBody>
      </p:sp>
      <p:sp>
        <p:nvSpPr>
          <p:cNvPr id="4" name="Slide Number Placeholder 3"/>
          <p:cNvSpPr>
            <a:spLocks noGrp="1"/>
          </p:cNvSpPr>
          <p:nvPr>
            <p:ph type="sldNum" sz="quarter" idx="5"/>
          </p:nvPr>
        </p:nvSpPr>
        <p:spPr/>
        <p:txBody>
          <a:bodyPr/>
          <a:lstStyle/>
          <a:p>
            <a:fld id="{EED07C9D-203C-E846-B174-FDE058A02B69}" type="slidenum">
              <a:rPr lang="en-US" smtClean="0"/>
              <a:t>13</a:t>
            </a:fld>
            <a:endParaRPr lang="en-US"/>
          </a:p>
        </p:txBody>
      </p:sp>
    </p:spTree>
    <p:extLst>
      <p:ext uri="{BB962C8B-B14F-4D97-AF65-F5344CB8AC3E}">
        <p14:creationId xmlns:p14="http://schemas.microsoft.com/office/powerpoint/2010/main" val="4027672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COMMENTS]</a:t>
            </a:r>
          </a:p>
          <a:p>
            <a:endParaRPr lang="en-US" dirty="0"/>
          </a:p>
          <a:p>
            <a:r>
              <a:rPr lang="en-US" dirty="0"/>
              <a:t>But we (as God’s people) must first come to this place of calling on God for help. </a:t>
            </a:r>
          </a:p>
          <a:p>
            <a:endParaRPr lang="en-US" dirty="0"/>
          </a:p>
          <a:p>
            <a:r>
              <a:rPr lang="en-US" dirty="0"/>
              <a:t>What does that mean? What does that look like?  [NEXT SLIDE]</a:t>
            </a:r>
          </a:p>
        </p:txBody>
      </p:sp>
      <p:sp>
        <p:nvSpPr>
          <p:cNvPr id="4" name="Slide Number Placeholder 3"/>
          <p:cNvSpPr>
            <a:spLocks noGrp="1"/>
          </p:cNvSpPr>
          <p:nvPr>
            <p:ph type="sldNum" sz="quarter" idx="5"/>
          </p:nvPr>
        </p:nvSpPr>
        <p:spPr/>
        <p:txBody>
          <a:bodyPr/>
          <a:lstStyle/>
          <a:p>
            <a:fld id="{EED07C9D-203C-E846-B174-FDE058A02B69}" type="slidenum">
              <a:rPr lang="en-US" smtClean="0"/>
              <a:t>14</a:t>
            </a:fld>
            <a:endParaRPr lang="en-US"/>
          </a:p>
        </p:txBody>
      </p:sp>
    </p:spTree>
    <p:extLst>
      <p:ext uri="{BB962C8B-B14F-4D97-AF65-F5344CB8AC3E}">
        <p14:creationId xmlns:p14="http://schemas.microsoft.com/office/powerpoint/2010/main" val="4264986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D07C9D-203C-E846-B174-FDE058A02B69}" type="slidenum">
              <a:rPr lang="en-US" smtClean="0"/>
              <a:t>15</a:t>
            </a:fld>
            <a:endParaRPr lang="en-US"/>
          </a:p>
        </p:txBody>
      </p:sp>
    </p:spTree>
    <p:extLst>
      <p:ext uri="{BB962C8B-B14F-4D97-AF65-F5344CB8AC3E}">
        <p14:creationId xmlns:p14="http://schemas.microsoft.com/office/powerpoint/2010/main" val="236411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D07C9D-203C-E846-B174-FDE058A02B69}" type="slidenum">
              <a:rPr lang="en-US" smtClean="0"/>
              <a:t>16</a:t>
            </a:fld>
            <a:endParaRPr lang="en-US"/>
          </a:p>
        </p:txBody>
      </p:sp>
    </p:spTree>
    <p:extLst>
      <p:ext uri="{BB962C8B-B14F-4D97-AF65-F5344CB8AC3E}">
        <p14:creationId xmlns:p14="http://schemas.microsoft.com/office/powerpoint/2010/main" val="24646841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D07C9D-203C-E846-B174-FDE058A02B69}" type="slidenum">
              <a:rPr lang="en-US" smtClean="0"/>
              <a:t>17</a:t>
            </a:fld>
            <a:endParaRPr lang="en-US"/>
          </a:p>
        </p:txBody>
      </p:sp>
    </p:spTree>
    <p:extLst>
      <p:ext uri="{BB962C8B-B14F-4D97-AF65-F5344CB8AC3E}">
        <p14:creationId xmlns:p14="http://schemas.microsoft.com/office/powerpoint/2010/main" val="3539389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1" dirty="0"/>
              <a:t>See the darkness in us, the church, and the world.</a:t>
            </a:r>
            <a:br>
              <a:rPr lang="en-US" b="0" dirty="0"/>
            </a:br>
            <a:r>
              <a:rPr lang="en-US" b="0" dirty="0"/>
              <a:t>Can we acknowledge how messed up things are right now?</a:t>
            </a:r>
            <a:br>
              <a:rPr lang="en-US" b="0" dirty="0"/>
            </a:br>
            <a:r>
              <a:rPr lang="en-US" b="0" dirty="0"/>
              <a:t>Can we agree that we are broken—the darkness is in us too?</a:t>
            </a:r>
            <a:br>
              <a:rPr lang="en-US" b="0" dirty="0"/>
            </a:br>
            <a:r>
              <a:rPr lang="en-US" b="0" dirty="0"/>
              <a:t>Can we see how the Church in America is undergoing major changes?</a:t>
            </a:r>
            <a:br>
              <a:rPr lang="en-US" b="0" dirty="0"/>
            </a:br>
            <a:r>
              <a:rPr lang="en-US" b="0" dirty="0"/>
              <a:t>Can we see our need to confess our sins and repent?</a:t>
            </a:r>
            <a:br>
              <a:rPr lang="en-US" b="0" dirty="0"/>
            </a:br>
            <a:endParaRPr lang="en-US" b="0" dirty="0"/>
          </a:p>
          <a:p>
            <a:pPr marL="228600" indent="-228600">
              <a:buAutoNum type="arabicPeriod"/>
            </a:pPr>
            <a:r>
              <a:rPr lang="en-US" b="1" dirty="0"/>
              <a:t>Humbly admit that we need a divine breakthrough.</a:t>
            </a:r>
            <a:br>
              <a:rPr lang="en-US" b="1" dirty="0"/>
            </a:br>
            <a:r>
              <a:rPr lang="en-US" b="0" dirty="0"/>
              <a:t>Can we admit that our own smarts and best efforts won’t do?</a:t>
            </a:r>
            <a:br>
              <a:rPr lang="en-US" b="0" dirty="0"/>
            </a:br>
            <a:r>
              <a:rPr lang="en-US" b="0" dirty="0"/>
              <a:t>Are we willing to lay down our pride and lean on the everlasting arm?</a:t>
            </a:r>
            <a:br>
              <a:rPr lang="en-US" b="0" dirty="0"/>
            </a:br>
            <a:r>
              <a:rPr lang="en-US" b="0" dirty="0"/>
              <a:t>What more must happen before we come together in breakthrough prayer?</a:t>
            </a:r>
            <a:br>
              <a:rPr lang="en-US" b="1" dirty="0"/>
            </a:br>
            <a:endParaRPr lang="en-US" b="1" dirty="0"/>
          </a:p>
          <a:p>
            <a:pPr marL="228600" indent="-228600">
              <a:buAutoNum type="arabicPeriod"/>
            </a:pPr>
            <a:r>
              <a:rPr lang="en-US" b="1" dirty="0"/>
              <a:t>Persistently voice a corporate (or collective) call for help!</a:t>
            </a:r>
            <a:br>
              <a:rPr lang="en-US" b="0" dirty="0"/>
            </a:br>
            <a:r>
              <a:rPr lang="en-US" b="0" dirty="0"/>
              <a:t>”Why must it be a corporate call for help? Do more people praying matter?”</a:t>
            </a:r>
          </a:p>
          <a:p>
            <a:pPr marL="0" indent="0">
              <a:buNone/>
            </a:pPr>
            <a:endParaRPr lang="en-US" b="0" dirty="0"/>
          </a:p>
          <a:p>
            <a:pPr marL="0" indent="0">
              <a:buNone/>
            </a:pPr>
            <a:r>
              <a:rPr lang="en-US" b="0" dirty="0"/>
              <a:t>So, let’s go back to where we began this message—2 Chronicles 7:14.  [NEXT SLIDE]</a:t>
            </a:r>
            <a:endParaRPr lang="en-US" b="1" dirty="0"/>
          </a:p>
        </p:txBody>
      </p:sp>
      <p:sp>
        <p:nvSpPr>
          <p:cNvPr id="4" name="Slide Number Placeholder 3"/>
          <p:cNvSpPr>
            <a:spLocks noGrp="1"/>
          </p:cNvSpPr>
          <p:nvPr>
            <p:ph type="sldNum" sz="quarter" idx="5"/>
          </p:nvPr>
        </p:nvSpPr>
        <p:spPr/>
        <p:txBody>
          <a:bodyPr/>
          <a:lstStyle/>
          <a:p>
            <a:fld id="{EED07C9D-203C-E846-B174-FDE058A02B69}" type="slidenum">
              <a:rPr lang="en-US" smtClean="0"/>
              <a:t>18</a:t>
            </a:fld>
            <a:endParaRPr lang="en-US"/>
          </a:p>
        </p:txBody>
      </p:sp>
    </p:spTree>
    <p:extLst>
      <p:ext uri="{BB962C8B-B14F-4D97-AF65-F5344CB8AC3E}">
        <p14:creationId xmlns:p14="http://schemas.microsoft.com/office/powerpoint/2010/main" val="36245294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COMMENTS]</a:t>
            </a:r>
          </a:p>
          <a:p>
            <a:pPr marL="171450" indent="-171450">
              <a:buFont typeface="Arial" panose="020B0604020202020204" pitchFamily="34" charset="0"/>
              <a:buChar char="•"/>
            </a:pPr>
            <a:r>
              <a:rPr lang="en-US" dirty="0"/>
              <a:t>“my people” – then: Israel (God’s people); now: the Church—the Body of Christ—</a:t>
            </a:r>
            <a:r>
              <a:rPr lang="en-US" i="1" dirty="0"/>
              <a:t>not</a:t>
            </a:r>
            <a:r>
              <a:rPr lang="en-US" dirty="0"/>
              <a:t> America!</a:t>
            </a:r>
          </a:p>
          <a:p>
            <a:pPr marL="171450" indent="-171450">
              <a:buFont typeface="Arial" panose="020B0604020202020204" pitchFamily="34" charset="0"/>
              <a:buChar char="•"/>
            </a:pPr>
            <a:r>
              <a:rPr lang="en-US" dirty="0"/>
              <a:t>It starts with humility, an intentional pursuit of God, self-reflection, and repentance</a:t>
            </a:r>
          </a:p>
          <a:p>
            <a:endParaRPr lang="en-US" dirty="0"/>
          </a:p>
          <a:p>
            <a:r>
              <a:rPr lang="en-US" dirty="0"/>
              <a:t>And all of this must start with us.</a:t>
            </a:r>
          </a:p>
          <a:p>
            <a:endParaRPr lang="en-US" dirty="0"/>
          </a:p>
          <a:p>
            <a:r>
              <a:rPr lang="en-US" dirty="0"/>
              <a:t>What will we do? How will we respond?</a:t>
            </a:r>
          </a:p>
          <a:p>
            <a:endParaRPr lang="en-US" dirty="0"/>
          </a:p>
          <a:p>
            <a:r>
              <a:rPr lang="en-US" dirty="0"/>
              <a:t>[CLOSING PRAYER]</a:t>
            </a:r>
          </a:p>
        </p:txBody>
      </p:sp>
      <p:sp>
        <p:nvSpPr>
          <p:cNvPr id="4" name="Slide Number Placeholder 3"/>
          <p:cNvSpPr>
            <a:spLocks noGrp="1"/>
          </p:cNvSpPr>
          <p:nvPr>
            <p:ph type="sldNum" sz="quarter" idx="5"/>
          </p:nvPr>
        </p:nvSpPr>
        <p:spPr/>
        <p:txBody>
          <a:bodyPr/>
          <a:lstStyle/>
          <a:p>
            <a:fld id="{EED07C9D-203C-E846-B174-FDE058A02B69}" type="slidenum">
              <a:rPr lang="en-US" smtClean="0"/>
              <a:t>19</a:t>
            </a:fld>
            <a:endParaRPr lang="en-US"/>
          </a:p>
        </p:txBody>
      </p:sp>
    </p:spTree>
    <p:extLst>
      <p:ext uri="{BB962C8B-B14F-4D97-AF65-F5344CB8AC3E}">
        <p14:creationId xmlns:p14="http://schemas.microsoft.com/office/powerpoint/2010/main" val="1005307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[INVITATION TO STAND FOR SCRIPTURE READING]</a:t>
            </a:r>
          </a:p>
          <a:p>
            <a:endParaRPr lang="en-US" dirty="0"/>
          </a:p>
          <a:p>
            <a:r>
              <a:rPr lang="en-US" dirty="0"/>
              <a:t>[READ 2 CHRONICLES 7:11-22]</a:t>
            </a:r>
          </a:p>
          <a:p>
            <a:endParaRPr lang="en-US" dirty="0"/>
          </a:p>
          <a:p>
            <a:r>
              <a:rPr lang="en-US" dirty="0"/>
              <a:t>This is the word of the Lord. Thanks be to God</a:t>
            </a:r>
          </a:p>
          <a:p>
            <a:endParaRPr lang="en-US" dirty="0"/>
          </a:p>
          <a:p>
            <a:r>
              <a:rPr lang="en-US" dirty="0"/>
              <a:t>You may be seated.  [NEXT SLIDE]</a:t>
            </a:r>
          </a:p>
        </p:txBody>
      </p:sp>
      <p:sp>
        <p:nvSpPr>
          <p:cNvPr id="4" name="Slide Number Placeholder 3"/>
          <p:cNvSpPr>
            <a:spLocks noGrp="1"/>
          </p:cNvSpPr>
          <p:nvPr>
            <p:ph type="sldNum" sz="quarter" idx="5"/>
          </p:nvPr>
        </p:nvSpPr>
        <p:spPr/>
        <p:txBody>
          <a:bodyPr/>
          <a:lstStyle/>
          <a:p>
            <a:fld id="{EED07C9D-203C-E846-B174-FDE058A02B69}" type="slidenum">
              <a:rPr lang="en-US" smtClean="0"/>
              <a:t>2</a:t>
            </a:fld>
            <a:endParaRPr lang="en-US"/>
          </a:p>
        </p:txBody>
      </p:sp>
    </p:spTree>
    <p:extLst>
      <p:ext uri="{BB962C8B-B14F-4D97-AF65-F5344CB8AC3E}">
        <p14:creationId xmlns:p14="http://schemas.microsoft.com/office/powerpoint/2010/main" val="332943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D07C9D-203C-E846-B174-FDE058A02B69}" type="slidenum">
              <a:rPr lang="en-US" smtClean="0"/>
              <a:t>20</a:t>
            </a:fld>
            <a:endParaRPr lang="en-US"/>
          </a:p>
        </p:txBody>
      </p:sp>
    </p:spTree>
    <p:extLst>
      <p:ext uri="{BB962C8B-B14F-4D97-AF65-F5344CB8AC3E}">
        <p14:creationId xmlns:p14="http://schemas.microsoft.com/office/powerpoint/2010/main" val="2776456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INTRO TO NEW SERIES]</a:t>
            </a:r>
          </a:p>
          <a:p>
            <a:pPr marL="171450" indent="-171450">
              <a:buFont typeface="Arial" panose="020B0604020202020204" pitchFamily="34" charset="0"/>
              <a:buChar char="•"/>
            </a:pPr>
            <a:r>
              <a:rPr lang="en-US" dirty="0"/>
              <a:t>3-part sermon series – Prayer: Our Cry for the Kingdom</a:t>
            </a:r>
          </a:p>
          <a:p>
            <a:pPr marL="171450" indent="-171450">
              <a:buFont typeface="Arial" panose="020B0604020202020204" pitchFamily="34" charset="0"/>
              <a:buChar char="•"/>
            </a:pPr>
            <a:r>
              <a:rPr lang="en-US" dirty="0"/>
              <a:t>Our series will address both the why and how we pray.. but will focus primarily on a specific sort of prayer—prayer that is corporate, Kingdom-centered, and seen as a call for God to intervene; not for personal needs, but for the presence and power of God to be known among his people.</a:t>
            </a:r>
          </a:p>
          <a:p>
            <a:endParaRPr lang="en-US" dirty="0"/>
          </a:p>
          <a:p>
            <a:r>
              <a:rPr lang="en-US" dirty="0"/>
              <a:t>[THE CHURCH, SOCIETY &amp; THE FUTURE]</a:t>
            </a:r>
          </a:p>
          <a:p>
            <a:r>
              <a:rPr lang="en-US" sz="1200" kern="1200" dirty="0">
                <a:solidFill>
                  <a:schemeClr val="tx1"/>
                </a:solidFill>
                <a:effectLst/>
                <a:latin typeface="+mn-lt"/>
                <a:ea typeface="+mn-ea"/>
                <a:cs typeface="+mn-cs"/>
              </a:rPr>
              <a:t>Throughout the Scriptures and church history, every spiritual awakening and renewal was founded on intense, corporate, Kingdom-centered prayer. Therefore, we must see prayer as being about more than going to God for our own spiritual and physical needs, or for the purpose of our own personal growth. In addition to those things, we must see prayer as our cry for more of the Kingdom—for God’s reign and rule to be known on the earth, beginning with the awakening and renewal of the church.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does the Bible say about this? And what might it look like if we began to pray this way at Grantham?</a:t>
            </a:r>
            <a:r>
              <a:rPr lang="en-US" dirty="0">
                <a:effectLst/>
              </a:rPr>
              <a:t> That’s what I want us to look at over the next three weeks. </a:t>
            </a:r>
          </a:p>
          <a:p>
            <a:endParaRPr lang="en-US" dirty="0">
              <a:effectLst/>
            </a:endParaRPr>
          </a:p>
          <a:p>
            <a:r>
              <a:rPr lang="en-US" dirty="0">
                <a:effectLst/>
              </a:rPr>
              <a:t>[BRIEF PRAYER &amp; NEXT SLIDE]</a:t>
            </a:r>
            <a:endParaRPr lang="en-US" dirty="0"/>
          </a:p>
        </p:txBody>
      </p:sp>
      <p:sp>
        <p:nvSpPr>
          <p:cNvPr id="4" name="Slide Number Placeholder 3"/>
          <p:cNvSpPr>
            <a:spLocks noGrp="1"/>
          </p:cNvSpPr>
          <p:nvPr>
            <p:ph type="sldNum" sz="quarter" idx="5"/>
          </p:nvPr>
        </p:nvSpPr>
        <p:spPr/>
        <p:txBody>
          <a:bodyPr/>
          <a:lstStyle/>
          <a:p>
            <a:fld id="{EED07C9D-203C-E846-B174-FDE058A02B69}" type="slidenum">
              <a:rPr lang="en-US" smtClean="0"/>
              <a:t>3</a:t>
            </a:fld>
            <a:endParaRPr lang="en-US"/>
          </a:p>
        </p:txBody>
      </p:sp>
    </p:spTree>
    <p:extLst>
      <p:ext uri="{BB962C8B-B14F-4D97-AF65-F5344CB8AC3E}">
        <p14:creationId xmlns:p14="http://schemas.microsoft.com/office/powerpoint/2010/main" val="2831063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D07C9D-203C-E846-B174-FDE058A02B69}" type="slidenum">
              <a:rPr lang="en-US" smtClean="0"/>
              <a:t>4</a:t>
            </a:fld>
            <a:endParaRPr lang="en-US"/>
          </a:p>
        </p:txBody>
      </p:sp>
    </p:spTree>
    <p:extLst>
      <p:ext uri="{BB962C8B-B14F-4D97-AF65-F5344CB8AC3E}">
        <p14:creationId xmlns:p14="http://schemas.microsoft.com/office/powerpoint/2010/main" val="3267390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D07C9D-203C-E846-B174-FDE058A02B69}" type="slidenum">
              <a:rPr lang="en-US" smtClean="0"/>
              <a:t>5</a:t>
            </a:fld>
            <a:endParaRPr lang="en-US"/>
          </a:p>
        </p:txBody>
      </p:sp>
    </p:spTree>
    <p:extLst>
      <p:ext uri="{BB962C8B-B14F-4D97-AF65-F5344CB8AC3E}">
        <p14:creationId xmlns:p14="http://schemas.microsoft.com/office/powerpoint/2010/main" val="1985410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D07C9D-203C-E846-B174-FDE058A02B69}" type="slidenum">
              <a:rPr lang="en-US" smtClean="0"/>
              <a:t>6</a:t>
            </a:fld>
            <a:endParaRPr lang="en-US"/>
          </a:p>
        </p:txBody>
      </p:sp>
    </p:spTree>
    <p:extLst>
      <p:ext uri="{BB962C8B-B14F-4D97-AF65-F5344CB8AC3E}">
        <p14:creationId xmlns:p14="http://schemas.microsoft.com/office/powerpoint/2010/main" val="107027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D07C9D-203C-E846-B174-FDE058A02B69}" type="slidenum">
              <a:rPr lang="en-US" smtClean="0"/>
              <a:t>7</a:t>
            </a:fld>
            <a:endParaRPr lang="en-US"/>
          </a:p>
        </p:txBody>
      </p:sp>
    </p:spTree>
    <p:extLst>
      <p:ext uri="{BB962C8B-B14F-4D97-AF65-F5344CB8AC3E}">
        <p14:creationId xmlns:p14="http://schemas.microsoft.com/office/powerpoint/2010/main" val="3812130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D07C9D-203C-E846-B174-FDE058A02B69}" type="slidenum">
              <a:rPr lang="en-US" smtClean="0"/>
              <a:t>8</a:t>
            </a:fld>
            <a:endParaRPr lang="en-US"/>
          </a:p>
        </p:txBody>
      </p:sp>
    </p:spTree>
    <p:extLst>
      <p:ext uri="{BB962C8B-B14F-4D97-AF65-F5344CB8AC3E}">
        <p14:creationId xmlns:p14="http://schemas.microsoft.com/office/powerpoint/2010/main" val="2398881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D07C9D-203C-E846-B174-FDE058A02B69}" type="slidenum">
              <a:rPr lang="en-US" smtClean="0"/>
              <a:t>9</a:t>
            </a:fld>
            <a:endParaRPr lang="en-US"/>
          </a:p>
        </p:txBody>
      </p:sp>
    </p:spTree>
    <p:extLst>
      <p:ext uri="{BB962C8B-B14F-4D97-AF65-F5344CB8AC3E}">
        <p14:creationId xmlns:p14="http://schemas.microsoft.com/office/powerpoint/2010/main" val="1937939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1AADC-CAC4-0F44-B159-72126CA048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C0B453-7CFA-9944-A2C9-D7D12B3080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CA7FB9-460D-B244-BCCA-676DF485C4EC}"/>
              </a:ext>
            </a:extLst>
          </p:cNvPr>
          <p:cNvSpPr>
            <a:spLocks noGrp="1"/>
          </p:cNvSpPr>
          <p:nvPr>
            <p:ph type="dt" sz="half" idx="10"/>
          </p:nvPr>
        </p:nvSpPr>
        <p:spPr/>
        <p:txBody>
          <a:bodyPr/>
          <a:lstStyle/>
          <a:p>
            <a:fld id="{DC6A59F9-8350-F148-A5E0-D19631FD9A0E}" type="datetimeFigureOut">
              <a:rPr lang="en-US" smtClean="0"/>
              <a:t>8/20/21</a:t>
            </a:fld>
            <a:endParaRPr lang="en-US"/>
          </a:p>
        </p:txBody>
      </p:sp>
      <p:sp>
        <p:nvSpPr>
          <p:cNvPr id="5" name="Footer Placeholder 4">
            <a:extLst>
              <a:ext uri="{FF2B5EF4-FFF2-40B4-BE49-F238E27FC236}">
                <a16:creationId xmlns:a16="http://schemas.microsoft.com/office/drawing/2014/main" id="{C9756BA3-1666-924B-BC60-D378B98B85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83815F-08B9-8245-BDB3-AB54FD13E744}"/>
              </a:ext>
            </a:extLst>
          </p:cNvPr>
          <p:cNvSpPr>
            <a:spLocks noGrp="1"/>
          </p:cNvSpPr>
          <p:nvPr>
            <p:ph type="sldNum" sz="quarter" idx="12"/>
          </p:nvPr>
        </p:nvSpPr>
        <p:spPr/>
        <p:txBody>
          <a:bodyPr/>
          <a:lstStyle/>
          <a:p>
            <a:fld id="{C594CE4B-9D81-4149-8FEB-F78F637622B9}" type="slidenum">
              <a:rPr lang="en-US" smtClean="0"/>
              <a:t>‹#›</a:t>
            </a:fld>
            <a:endParaRPr lang="en-US"/>
          </a:p>
        </p:txBody>
      </p:sp>
    </p:spTree>
    <p:extLst>
      <p:ext uri="{BB962C8B-B14F-4D97-AF65-F5344CB8AC3E}">
        <p14:creationId xmlns:p14="http://schemas.microsoft.com/office/powerpoint/2010/main" val="4043412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7444E-4B39-B647-BC6D-D2A0B600B0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6C95C0-2F12-C743-8EB7-4C6A3935B0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BC2824-B669-0B4C-B3CD-4368917CA99C}"/>
              </a:ext>
            </a:extLst>
          </p:cNvPr>
          <p:cNvSpPr>
            <a:spLocks noGrp="1"/>
          </p:cNvSpPr>
          <p:nvPr>
            <p:ph type="dt" sz="half" idx="10"/>
          </p:nvPr>
        </p:nvSpPr>
        <p:spPr/>
        <p:txBody>
          <a:bodyPr/>
          <a:lstStyle/>
          <a:p>
            <a:fld id="{DC6A59F9-8350-F148-A5E0-D19631FD9A0E}" type="datetimeFigureOut">
              <a:rPr lang="en-US" smtClean="0"/>
              <a:t>8/20/21</a:t>
            </a:fld>
            <a:endParaRPr lang="en-US"/>
          </a:p>
        </p:txBody>
      </p:sp>
      <p:sp>
        <p:nvSpPr>
          <p:cNvPr id="5" name="Footer Placeholder 4">
            <a:extLst>
              <a:ext uri="{FF2B5EF4-FFF2-40B4-BE49-F238E27FC236}">
                <a16:creationId xmlns:a16="http://schemas.microsoft.com/office/drawing/2014/main" id="{3D608CD1-FB49-4C40-A844-F2DD76F0BB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82FE31-F520-9B42-BD06-D000F7076675}"/>
              </a:ext>
            </a:extLst>
          </p:cNvPr>
          <p:cNvSpPr>
            <a:spLocks noGrp="1"/>
          </p:cNvSpPr>
          <p:nvPr>
            <p:ph type="sldNum" sz="quarter" idx="12"/>
          </p:nvPr>
        </p:nvSpPr>
        <p:spPr/>
        <p:txBody>
          <a:bodyPr/>
          <a:lstStyle/>
          <a:p>
            <a:fld id="{C594CE4B-9D81-4149-8FEB-F78F637622B9}" type="slidenum">
              <a:rPr lang="en-US" smtClean="0"/>
              <a:t>‹#›</a:t>
            </a:fld>
            <a:endParaRPr lang="en-US"/>
          </a:p>
        </p:txBody>
      </p:sp>
    </p:spTree>
    <p:extLst>
      <p:ext uri="{BB962C8B-B14F-4D97-AF65-F5344CB8AC3E}">
        <p14:creationId xmlns:p14="http://schemas.microsoft.com/office/powerpoint/2010/main" val="429062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23807D-8753-5A45-B842-EF715B682ED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711DBE-8140-FC4E-AB60-5F4ED2307D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4C92EC-FB7F-0048-A22A-672E7CCDCC18}"/>
              </a:ext>
            </a:extLst>
          </p:cNvPr>
          <p:cNvSpPr>
            <a:spLocks noGrp="1"/>
          </p:cNvSpPr>
          <p:nvPr>
            <p:ph type="dt" sz="half" idx="10"/>
          </p:nvPr>
        </p:nvSpPr>
        <p:spPr/>
        <p:txBody>
          <a:bodyPr/>
          <a:lstStyle/>
          <a:p>
            <a:fld id="{DC6A59F9-8350-F148-A5E0-D19631FD9A0E}" type="datetimeFigureOut">
              <a:rPr lang="en-US" smtClean="0"/>
              <a:t>8/20/21</a:t>
            </a:fld>
            <a:endParaRPr lang="en-US"/>
          </a:p>
        </p:txBody>
      </p:sp>
      <p:sp>
        <p:nvSpPr>
          <p:cNvPr id="5" name="Footer Placeholder 4">
            <a:extLst>
              <a:ext uri="{FF2B5EF4-FFF2-40B4-BE49-F238E27FC236}">
                <a16:creationId xmlns:a16="http://schemas.microsoft.com/office/drawing/2014/main" id="{CC9616BA-5804-6F4E-8E20-91DE7DE764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19F8A1-761A-424B-B509-03E56F7BAFBD}"/>
              </a:ext>
            </a:extLst>
          </p:cNvPr>
          <p:cNvSpPr>
            <a:spLocks noGrp="1"/>
          </p:cNvSpPr>
          <p:nvPr>
            <p:ph type="sldNum" sz="quarter" idx="12"/>
          </p:nvPr>
        </p:nvSpPr>
        <p:spPr/>
        <p:txBody>
          <a:bodyPr/>
          <a:lstStyle/>
          <a:p>
            <a:fld id="{C594CE4B-9D81-4149-8FEB-F78F637622B9}" type="slidenum">
              <a:rPr lang="en-US" smtClean="0"/>
              <a:t>‹#›</a:t>
            </a:fld>
            <a:endParaRPr lang="en-US"/>
          </a:p>
        </p:txBody>
      </p:sp>
    </p:spTree>
    <p:extLst>
      <p:ext uri="{BB962C8B-B14F-4D97-AF65-F5344CB8AC3E}">
        <p14:creationId xmlns:p14="http://schemas.microsoft.com/office/powerpoint/2010/main" val="352531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CB25C-7E5C-3749-B7F4-4DDBFE610E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F1376A-089C-AD44-829E-44E8990801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C12F37-9740-214F-9DA5-D3FFB0FD1E08}"/>
              </a:ext>
            </a:extLst>
          </p:cNvPr>
          <p:cNvSpPr>
            <a:spLocks noGrp="1"/>
          </p:cNvSpPr>
          <p:nvPr>
            <p:ph type="dt" sz="half" idx="10"/>
          </p:nvPr>
        </p:nvSpPr>
        <p:spPr/>
        <p:txBody>
          <a:bodyPr/>
          <a:lstStyle/>
          <a:p>
            <a:fld id="{DC6A59F9-8350-F148-A5E0-D19631FD9A0E}" type="datetimeFigureOut">
              <a:rPr lang="en-US" smtClean="0"/>
              <a:t>8/20/21</a:t>
            </a:fld>
            <a:endParaRPr lang="en-US"/>
          </a:p>
        </p:txBody>
      </p:sp>
      <p:sp>
        <p:nvSpPr>
          <p:cNvPr id="5" name="Footer Placeholder 4">
            <a:extLst>
              <a:ext uri="{FF2B5EF4-FFF2-40B4-BE49-F238E27FC236}">
                <a16:creationId xmlns:a16="http://schemas.microsoft.com/office/drawing/2014/main" id="{FF5D9183-3DA6-B041-8B08-2A2CEB62B9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6D8B81-95B5-6C4E-8CC5-9D322116F0F2}"/>
              </a:ext>
            </a:extLst>
          </p:cNvPr>
          <p:cNvSpPr>
            <a:spLocks noGrp="1"/>
          </p:cNvSpPr>
          <p:nvPr>
            <p:ph type="sldNum" sz="quarter" idx="12"/>
          </p:nvPr>
        </p:nvSpPr>
        <p:spPr/>
        <p:txBody>
          <a:bodyPr/>
          <a:lstStyle/>
          <a:p>
            <a:fld id="{C594CE4B-9D81-4149-8FEB-F78F637622B9}" type="slidenum">
              <a:rPr lang="en-US" smtClean="0"/>
              <a:t>‹#›</a:t>
            </a:fld>
            <a:endParaRPr lang="en-US"/>
          </a:p>
        </p:txBody>
      </p:sp>
    </p:spTree>
    <p:extLst>
      <p:ext uri="{BB962C8B-B14F-4D97-AF65-F5344CB8AC3E}">
        <p14:creationId xmlns:p14="http://schemas.microsoft.com/office/powerpoint/2010/main" val="3689262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D8BCB-9CE8-DE44-A028-6A9DA64B2C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2CC672-4A60-A34C-BA1D-D6B9E9F456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16C765-2C2B-2C40-83F7-2FC680AC25BE}"/>
              </a:ext>
            </a:extLst>
          </p:cNvPr>
          <p:cNvSpPr>
            <a:spLocks noGrp="1"/>
          </p:cNvSpPr>
          <p:nvPr>
            <p:ph type="dt" sz="half" idx="10"/>
          </p:nvPr>
        </p:nvSpPr>
        <p:spPr/>
        <p:txBody>
          <a:bodyPr/>
          <a:lstStyle/>
          <a:p>
            <a:fld id="{DC6A59F9-8350-F148-A5E0-D19631FD9A0E}" type="datetimeFigureOut">
              <a:rPr lang="en-US" smtClean="0"/>
              <a:t>8/20/21</a:t>
            </a:fld>
            <a:endParaRPr lang="en-US"/>
          </a:p>
        </p:txBody>
      </p:sp>
      <p:sp>
        <p:nvSpPr>
          <p:cNvPr id="5" name="Footer Placeholder 4">
            <a:extLst>
              <a:ext uri="{FF2B5EF4-FFF2-40B4-BE49-F238E27FC236}">
                <a16:creationId xmlns:a16="http://schemas.microsoft.com/office/drawing/2014/main" id="{5629100C-4932-C64B-BFB7-A76C12B62B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20CF09-1878-E347-9AD9-F25EEC5AB0DC}"/>
              </a:ext>
            </a:extLst>
          </p:cNvPr>
          <p:cNvSpPr>
            <a:spLocks noGrp="1"/>
          </p:cNvSpPr>
          <p:nvPr>
            <p:ph type="sldNum" sz="quarter" idx="12"/>
          </p:nvPr>
        </p:nvSpPr>
        <p:spPr/>
        <p:txBody>
          <a:bodyPr/>
          <a:lstStyle/>
          <a:p>
            <a:fld id="{C594CE4B-9D81-4149-8FEB-F78F637622B9}" type="slidenum">
              <a:rPr lang="en-US" smtClean="0"/>
              <a:t>‹#›</a:t>
            </a:fld>
            <a:endParaRPr lang="en-US"/>
          </a:p>
        </p:txBody>
      </p:sp>
    </p:spTree>
    <p:extLst>
      <p:ext uri="{BB962C8B-B14F-4D97-AF65-F5344CB8AC3E}">
        <p14:creationId xmlns:p14="http://schemas.microsoft.com/office/powerpoint/2010/main" val="1917797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BC7F9-5C1D-8147-BE47-43E95A094F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F00F5B-CFCB-5C4E-A01E-6ECAE18554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3354EA-12CC-1748-9C54-9CEF60815C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85AD87-E6DF-2540-93CE-B609EC3753AB}"/>
              </a:ext>
            </a:extLst>
          </p:cNvPr>
          <p:cNvSpPr>
            <a:spLocks noGrp="1"/>
          </p:cNvSpPr>
          <p:nvPr>
            <p:ph type="dt" sz="half" idx="10"/>
          </p:nvPr>
        </p:nvSpPr>
        <p:spPr/>
        <p:txBody>
          <a:bodyPr/>
          <a:lstStyle/>
          <a:p>
            <a:fld id="{DC6A59F9-8350-F148-A5E0-D19631FD9A0E}" type="datetimeFigureOut">
              <a:rPr lang="en-US" smtClean="0"/>
              <a:t>8/20/21</a:t>
            </a:fld>
            <a:endParaRPr lang="en-US"/>
          </a:p>
        </p:txBody>
      </p:sp>
      <p:sp>
        <p:nvSpPr>
          <p:cNvPr id="6" name="Footer Placeholder 5">
            <a:extLst>
              <a:ext uri="{FF2B5EF4-FFF2-40B4-BE49-F238E27FC236}">
                <a16:creationId xmlns:a16="http://schemas.microsoft.com/office/drawing/2014/main" id="{09C53747-931D-104A-8FAE-5587E23044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214B07-9828-A742-B64B-D81A3C74FB5B}"/>
              </a:ext>
            </a:extLst>
          </p:cNvPr>
          <p:cNvSpPr>
            <a:spLocks noGrp="1"/>
          </p:cNvSpPr>
          <p:nvPr>
            <p:ph type="sldNum" sz="quarter" idx="12"/>
          </p:nvPr>
        </p:nvSpPr>
        <p:spPr/>
        <p:txBody>
          <a:bodyPr/>
          <a:lstStyle/>
          <a:p>
            <a:fld id="{C594CE4B-9D81-4149-8FEB-F78F637622B9}" type="slidenum">
              <a:rPr lang="en-US" smtClean="0"/>
              <a:t>‹#›</a:t>
            </a:fld>
            <a:endParaRPr lang="en-US"/>
          </a:p>
        </p:txBody>
      </p:sp>
    </p:spTree>
    <p:extLst>
      <p:ext uri="{BB962C8B-B14F-4D97-AF65-F5344CB8AC3E}">
        <p14:creationId xmlns:p14="http://schemas.microsoft.com/office/powerpoint/2010/main" val="401265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690A1-223C-A94E-91C3-2CFE558D4B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3902CC-2413-854E-8D24-3BFC6B865C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7E964D-183C-AF45-BE71-408057DB09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DD8047-07FD-594F-9FA9-816289041C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F73409-931B-3D4E-BF99-2DD243A870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BCCC0D-DC58-FF43-8510-FF5EB756E1B7}"/>
              </a:ext>
            </a:extLst>
          </p:cNvPr>
          <p:cNvSpPr>
            <a:spLocks noGrp="1"/>
          </p:cNvSpPr>
          <p:nvPr>
            <p:ph type="dt" sz="half" idx="10"/>
          </p:nvPr>
        </p:nvSpPr>
        <p:spPr/>
        <p:txBody>
          <a:bodyPr/>
          <a:lstStyle/>
          <a:p>
            <a:fld id="{DC6A59F9-8350-F148-A5E0-D19631FD9A0E}" type="datetimeFigureOut">
              <a:rPr lang="en-US" smtClean="0"/>
              <a:t>8/20/21</a:t>
            </a:fld>
            <a:endParaRPr lang="en-US"/>
          </a:p>
        </p:txBody>
      </p:sp>
      <p:sp>
        <p:nvSpPr>
          <p:cNvPr id="8" name="Footer Placeholder 7">
            <a:extLst>
              <a:ext uri="{FF2B5EF4-FFF2-40B4-BE49-F238E27FC236}">
                <a16:creationId xmlns:a16="http://schemas.microsoft.com/office/drawing/2014/main" id="{702330DA-0066-1D45-8050-2A6A32DC28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1F6490C-CFE2-3144-95CA-84035818241A}"/>
              </a:ext>
            </a:extLst>
          </p:cNvPr>
          <p:cNvSpPr>
            <a:spLocks noGrp="1"/>
          </p:cNvSpPr>
          <p:nvPr>
            <p:ph type="sldNum" sz="quarter" idx="12"/>
          </p:nvPr>
        </p:nvSpPr>
        <p:spPr/>
        <p:txBody>
          <a:bodyPr/>
          <a:lstStyle/>
          <a:p>
            <a:fld id="{C594CE4B-9D81-4149-8FEB-F78F637622B9}" type="slidenum">
              <a:rPr lang="en-US" smtClean="0"/>
              <a:t>‹#›</a:t>
            </a:fld>
            <a:endParaRPr lang="en-US"/>
          </a:p>
        </p:txBody>
      </p:sp>
    </p:spTree>
    <p:extLst>
      <p:ext uri="{BB962C8B-B14F-4D97-AF65-F5344CB8AC3E}">
        <p14:creationId xmlns:p14="http://schemas.microsoft.com/office/powerpoint/2010/main" val="899955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959E3-8259-3241-ACB0-2C20FA680E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A453EB-3E5E-374E-AFA2-BE05F364610B}"/>
              </a:ext>
            </a:extLst>
          </p:cNvPr>
          <p:cNvSpPr>
            <a:spLocks noGrp="1"/>
          </p:cNvSpPr>
          <p:nvPr>
            <p:ph type="dt" sz="half" idx="10"/>
          </p:nvPr>
        </p:nvSpPr>
        <p:spPr/>
        <p:txBody>
          <a:bodyPr/>
          <a:lstStyle/>
          <a:p>
            <a:fld id="{DC6A59F9-8350-F148-A5E0-D19631FD9A0E}" type="datetimeFigureOut">
              <a:rPr lang="en-US" smtClean="0"/>
              <a:t>8/20/21</a:t>
            </a:fld>
            <a:endParaRPr lang="en-US"/>
          </a:p>
        </p:txBody>
      </p:sp>
      <p:sp>
        <p:nvSpPr>
          <p:cNvPr id="4" name="Footer Placeholder 3">
            <a:extLst>
              <a:ext uri="{FF2B5EF4-FFF2-40B4-BE49-F238E27FC236}">
                <a16:creationId xmlns:a16="http://schemas.microsoft.com/office/drawing/2014/main" id="{73256605-248D-764D-8645-64CFB4B576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D8A19B-2810-B24D-BE05-77F9EF49D411}"/>
              </a:ext>
            </a:extLst>
          </p:cNvPr>
          <p:cNvSpPr>
            <a:spLocks noGrp="1"/>
          </p:cNvSpPr>
          <p:nvPr>
            <p:ph type="sldNum" sz="quarter" idx="12"/>
          </p:nvPr>
        </p:nvSpPr>
        <p:spPr/>
        <p:txBody>
          <a:bodyPr/>
          <a:lstStyle/>
          <a:p>
            <a:fld id="{C594CE4B-9D81-4149-8FEB-F78F637622B9}" type="slidenum">
              <a:rPr lang="en-US" smtClean="0"/>
              <a:t>‹#›</a:t>
            </a:fld>
            <a:endParaRPr lang="en-US"/>
          </a:p>
        </p:txBody>
      </p:sp>
    </p:spTree>
    <p:extLst>
      <p:ext uri="{BB962C8B-B14F-4D97-AF65-F5344CB8AC3E}">
        <p14:creationId xmlns:p14="http://schemas.microsoft.com/office/powerpoint/2010/main" val="1505517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F4CC74-AC0A-6E40-B429-D529787FD4CF}"/>
              </a:ext>
            </a:extLst>
          </p:cNvPr>
          <p:cNvSpPr>
            <a:spLocks noGrp="1"/>
          </p:cNvSpPr>
          <p:nvPr>
            <p:ph type="dt" sz="half" idx="10"/>
          </p:nvPr>
        </p:nvSpPr>
        <p:spPr/>
        <p:txBody>
          <a:bodyPr/>
          <a:lstStyle/>
          <a:p>
            <a:fld id="{DC6A59F9-8350-F148-A5E0-D19631FD9A0E}" type="datetimeFigureOut">
              <a:rPr lang="en-US" smtClean="0"/>
              <a:t>8/20/21</a:t>
            </a:fld>
            <a:endParaRPr lang="en-US"/>
          </a:p>
        </p:txBody>
      </p:sp>
      <p:sp>
        <p:nvSpPr>
          <p:cNvPr id="3" name="Footer Placeholder 2">
            <a:extLst>
              <a:ext uri="{FF2B5EF4-FFF2-40B4-BE49-F238E27FC236}">
                <a16:creationId xmlns:a16="http://schemas.microsoft.com/office/drawing/2014/main" id="{FC8ACB67-32F6-654A-A49F-FB8F649B64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495E6E-9DD4-AF40-9C98-B854BE97E888}"/>
              </a:ext>
            </a:extLst>
          </p:cNvPr>
          <p:cNvSpPr>
            <a:spLocks noGrp="1"/>
          </p:cNvSpPr>
          <p:nvPr>
            <p:ph type="sldNum" sz="quarter" idx="12"/>
          </p:nvPr>
        </p:nvSpPr>
        <p:spPr/>
        <p:txBody>
          <a:bodyPr/>
          <a:lstStyle/>
          <a:p>
            <a:fld id="{C594CE4B-9D81-4149-8FEB-F78F637622B9}" type="slidenum">
              <a:rPr lang="en-US" smtClean="0"/>
              <a:t>‹#›</a:t>
            </a:fld>
            <a:endParaRPr lang="en-US"/>
          </a:p>
        </p:txBody>
      </p:sp>
    </p:spTree>
    <p:extLst>
      <p:ext uri="{BB962C8B-B14F-4D97-AF65-F5344CB8AC3E}">
        <p14:creationId xmlns:p14="http://schemas.microsoft.com/office/powerpoint/2010/main" val="1108301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CF754-EFEE-CA45-83B0-CA9ED1FF91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CBAC75-EF74-4245-89DA-E7E30D41AC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983ACD-BD4A-7B44-BB61-02D9A54344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BA740E-382C-934E-A0E3-BA3BAE26C216}"/>
              </a:ext>
            </a:extLst>
          </p:cNvPr>
          <p:cNvSpPr>
            <a:spLocks noGrp="1"/>
          </p:cNvSpPr>
          <p:nvPr>
            <p:ph type="dt" sz="half" idx="10"/>
          </p:nvPr>
        </p:nvSpPr>
        <p:spPr/>
        <p:txBody>
          <a:bodyPr/>
          <a:lstStyle/>
          <a:p>
            <a:fld id="{DC6A59F9-8350-F148-A5E0-D19631FD9A0E}" type="datetimeFigureOut">
              <a:rPr lang="en-US" smtClean="0"/>
              <a:t>8/20/21</a:t>
            </a:fld>
            <a:endParaRPr lang="en-US"/>
          </a:p>
        </p:txBody>
      </p:sp>
      <p:sp>
        <p:nvSpPr>
          <p:cNvPr id="6" name="Footer Placeholder 5">
            <a:extLst>
              <a:ext uri="{FF2B5EF4-FFF2-40B4-BE49-F238E27FC236}">
                <a16:creationId xmlns:a16="http://schemas.microsoft.com/office/drawing/2014/main" id="{74F1C9A8-E94F-8F42-A263-CBCA94C0B6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1D8989-1A0D-3F4C-BAFC-A7F197D23C4E}"/>
              </a:ext>
            </a:extLst>
          </p:cNvPr>
          <p:cNvSpPr>
            <a:spLocks noGrp="1"/>
          </p:cNvSpPr>
          <p:nvPr>
            <p:ph type="sldNum" sz="quarter" idx="12"/>
          </p:nvPr>
        </p:nvSpPr>
        <p:spPr/>
        <p:txBody>
          <a:bodyPr/>
          <a:lstStyle/>
          <a:p>
            <a:fld id="{C594CE4B-9D81-4149-8FEB-F78F637622B9}" type="slidenum">
              <a:rPr lang="en-US" smtClean="0"/>
              <a:t>‹#›</a:t>
            </a:fld>
            <a:endParaRPr lang="en-US"/>
          </a:p>
        </p:txBody>
      </p:sp>
    </p:spTree>
    <p:extLst>
      <p:ext uri="{BB962C8B-B14F-4D97-AF65-F5344CB8AC3E}">
        <p14:creationId xmlns:p14="http://schemas.microsoft.com/office/powerpoint/2010/main" val="953983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7BD9E-30BD-054A-A80E-6C8E3084F2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F04D28-819E-E74E-B8D5-06CEF8248F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4E245D-A941-C147-A277-400BD4AEAD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3F7044-CF9B-3F4E-BBF8-86DDC2ED6288}"/>
              </a:ext>
            </a:extLst>
          </p:cNvPr>
          <p:cNvSpPr>
            <a:spLocks noGrp="1"/>
          </p:cNvSpPr>
          <p:nvPr>
            <p:ph type="dt" sz="half" idx="10"/>
          </p:nvPr>
        </p:nvSpPr>
        <p:spPr/>
        <p:txBody>
          <a:bodyPr/>
          <a:lstStyle/>
          <a:p>
            <a:fld id="{DC6A59F9-8350-F148-A5E0-D19631FD9A0E}" type="datetimeFigureOut">
              <a:rPr lang="en-US" smtClean="0"/>
              <a:t>8/20/21</a:t>
            </a:fld>
            <a:endParaRPr lang="en-US"/>
          </a:p>
        </p:txBody>
      </p:sp>
      <p:sp>
        <p:nvSpPr>
          <p:cNvPr id="6" name="Footer Placeholder 5">
            <a:extLst>
              <a:ext uri="{FF2B5EF4-FFF2-40B4-BE49-F238E27FC236}">
                <a16:creationId xmlns:a16="http://schemas.microsoft.com/office/drawing/2014/main" id="{EAE88DF4-55BA-D54C-82A6-A00F6404C7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76DF0B-2494-A34D-8826-13ED90C3A685}"/>
              </a:ext>
            </a:extLst>
          </p:cNvPr>
          <p:cNvSpPr>
            <a:spLocks noGrp="1"/>
          </p:cNvSpPr>
          <p:nvPr>
            <p:ph type="sldNum" sz="quarter" idx="12"/>
          </p:nvPr>
        </p:nvSpPr>
        <p:spPr/>
        <p:txBody>
          <a:bodyPr/>
          <a:lstStyle/>
          <a:p>
            <a:fld id="{C594CE4B-9D81-4149-8FEB-F78F637622B9}" type="slidenum">
              <a:rPr lang="en-US" smtClean="0"/>
              <a:t>‹#›</a:t>
            </a:fld>
            <a:endParaRPr lang="en-US"/>
          </a:p>
        </p:txBody>
      </p:sp>
    </p:spTree>
    <p:extLst>
      <p:ext uri="{BB962C8B-B14F-4D97-AF65-F5344CB8AC3E}">
        <p14:creationId xmlns:p14="http://schemas.microsoft.com/office/powerpoint/2010/main" val="2938150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4F162E-3B96-AC4C-AD61-FF825E35A5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D0514E-46B4-5345-A20E-A0D816BD0B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157565-D6EC-424F-8F41-70539668A8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6A59F9-8350-F148-A5E0-D19631FD9A0E}" type="datetimeFigureOut">
              <a:rPr lang="en-US" smtClean="0"/>
              <a:t>8/20/21</a:t>
            </a:fld>
            <a:endParaRPr lang="en-US"/>
          </a:p>
        </p:txBody>
      </p:sp>
      <p:sp>
        <p:nvSpPr>
          <p:cNvPr id="5" name="Footer Placeholder 4">
            <a:extLst>
              <a:ext uri="{FF2B5EF4-FFF2-40B4-BE49-F238E27FC236}">
                <a16:creationId xmlns:a16="http://schemas.microsoft.com/office/drawing/2014/main" id="{87D92D16-3C36-2449-8F0C-502DACFF5D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3148486-B399-824A-A314-68C1AF63A7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94CE4B-9D81-4149-8FEB-F78F637622B9}" type="slidenum">
              <a:rPr lang="en-US" smtClean="0"/>
              <a:t>‹#›</a:t>
            </a:fld>
            <a:endParaRPr lang="en-US"/>
          </a:p>
        </p:txBody>
      </p:sp>
    </p:spTree>
    <p:extLst>
      <p:ext uri="{BB962C8B-B14F-4D97-AF65-F5344CB8AC3E}">
        <p14:creationId xmlns:p14="http://schemas.microsoft.com/office/powerpoint/2010/main" val="272040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Logo&#10;&#10;Description automatically generated">
            <a:extLst>
              <a:ext uri="{FF2B5EF4-FFF2-40B4-BE49-F238E27FC236}">
                <a16:creationId xmlns:a16="http://schemas.microsoft.com/office/drawing/2014/main" id="{394CEBDB-4284-6F44-A40B-88EA050D9FE6}"/>
              </a:ext>
            </a:extLst>
          </p:cNvPr>
          <p:cNvPicPr>
            <a:picLocks noChangeAspect="1"/>
          </p:cNvPicPr>
          <p:nvPr/>
        </p:nvPicPr>
        <p:blipFill rotWithShape="1">
          <a:blip r:embed="rId3"/>
          <a:srcRect b="19"/>
          <a:stretch/>
        </p:blipFill>
        <p:spPr>
          <a:xfrm>
            <a:off x="0" y="0"/>
            <a:ext cx="12192000" cy="6858000"/>
          </a:xfrm>
          <a:prstGeom prst="rect">
            <a:avLst/>
          </a:prstGeom>
        </p:spPr>
      </p:pic>
    </p:spTree>
    <p:extLst>
      <p:ext uri="{BB962C8B-B14F-4D97-AF65-F5344CB8AC3E}">
        <p14:creationId xmlns:p14="http://schemas.microsoft.com/office/powerpoint/2010/main" val="1488337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 name="Picture 10" descr="A picture containing sky, outdoor, sunset, sun&#10;&#10;Description automatically generated">
            <a:extLst>
              <a:ext uri="{FF2B5EF4-FFF2-40B4-BE49-F238E27FC236}">
                <a16:creationId xmlns:a16="http://schemas.microsoft.com/office/drawing/2014/main" id="{7EC76AF0-5A26-A64F-9EE6-400B3B976BCB}"/>
              </a:ext>
            </a:extLst>
          </p:cNvPr>
          <p:cNvPicPr>
            <a:picLocks noChangeAspect="1"/>
          </p:cNvPicPr>
          <p:nvPr/>
        </p:nvPicPr>
        <p:blipFill>
          <a:blip r:embed="rId3">
            <a:alphaModFix amt="39000"/>
          </a:blip>
          <a:stretch>
            <a:fillRect/>
          </a:stretch>
        </p:blipFill>
        <p:spPr>
          <a:xfrm>
            <a:off x="0" y="0"/>
            <a:ext cx="12192000" cy="6858000"/>
          </a:xfrm>
          <a:prstGeom prst="rect">
            <a:avLst/>
          </a:prstGeom>
          <a:noFill/>
          <a:effectLst>
            <a:outerShdw blurRad="50800" dist="50800" dir="5400000" algn="ctr" rotWithShape="0">
              <a:srgbClr val="000000"/>
            </a:outerShdw>
          </a:effectLst>
        </p:spPr>
      </p:pic>
      <p:sp>
        <p:nvSpPr>
          <p:cNvPr id="2" name="Title 1">
            <a:extLst>
              <a:ext uri="{FF2B5EF4-FFF2-40B4-BE49-F238E27FC236}">
                <a16:creationId xmlns:a16="http://schemas.microsoft.com/office/drawing/2014/main" id="{1F726A09-57EB-9E46-A071-D8BB3016B5FA}"/>
              </a:ext>
            </a:extLst>
          </p:cNvPr>
          <p:cNvSpPr>
            <a:spLocks noGrp="1"/>
          </p:cNvSpPr>
          <p:nvPr>
            <p:ph type="title"/>
          </p:nvPr>
        </p:nvSpPr>
        <p:spPr/>
        <p:txBody>
          <a:bodyPr/>
          <a:lstStyle/>
          <a:p>
            <a:pPr algn="ctr"/>
            <a:r>
              <a:rPr lang="en-US" dirty="0">
                <a:solidFill>
                  <a:schemeClr val="bg1"/>
                </a:solidFill>
                <a:effectLst>
                  <a:outerShdw blurRad="50800" dist="38100" dir="2700000" algn="tl" rotWithShape="0">
                    <a:prstClr val="black">
                      <a:alpha val="40000"/>
                    </a:prstClr>
                  </a:outerShdw>
                </a:effectLst>
              </a:rPr>
              <a:t>A Biblical View of Prayer</a:t>
            </a:r>
          </a:p>
        </p:txBody>
      </p:sp>
      <p:sp>
        <p:nvSpPr>
          <p:cNvPr id="6" name="Text Placeholder 5">
            <a:extLst>
              <a:ext uri="{FF2B5EF4-FFF2-40B4-BE49-F238E27FC236}">
                <a16:creationId xmlns:a16="http://schemas.microsoft.com/office/drawing/2014/main" id="{7C1FEE61-80FE-A44F-BDBA-6A2E8FB2CFD5}"/>
              </a:ext>
            </a:extLst>
          </p:cNvPr>
          <p:cNvSpPr>
            <a:spLocks noGrp="1"/>
          </p:cNvSpPr>
          <p:nvPr>
            <p:ph type="body" idx="1"/>
          </p:nvPr>
        </p:nvSpPr>
        <p:spPr>
          <a:xfrm>
            <a:off x="836612" y="1273970"/>
            <a:ext cx="5157787" cy="823912"/>
          </a:xfrm>
        </p:spPr>
        <p:txBody>
          <a:bodyPr>
            <a:normAutofit/>
          </a:bodyPr>
          <a:lstStyle/>
          <a:p>
            <a:pPr algn="ctr"/>
            <a:r>
              <a:rPr lang="en-US" sz="3600" dirty="0">
                <a:solidFill>
                  <a:schemeClr val="bg1"/>
                </a:solidFill>
                <a:effectLst>
                  <a:outerShdw blurRad="50800" dist="38100" dir="2700000" algn="tl" rotWithShape="0">
                    <a:prstClr val="black">
                      <a:alpha val="40000"/>
                    </a:prstClr>
                  </a:outerShdw>
                </a:effectLst>
              </a:rPr>
              <a:t>Why do we pray?</a:t>
            </a:r>
          </a:p>
        </p:txBody>
      </p:sp>
      <p:sp>
        <p:nvSpPr>
          <p:cNvPr id="7" name="Content Placeholder 6">
            <a:extLst>
              <a:ext uri="{FF2B5EF4-FFF2-40B4-BE49-F238E27FC236}">
                <a16:creationId xmlns:a16="http://schemas.microsoft.com/office/drawing/2014/main" id="{4F2DF200-F573-9649-B3C3-CBEA63569E85}"/>
              </a:ext>
            </a:extLst>
          </p:cNvPr>
          <p:cNvSpPr>
            <a:spLocks noGrp="1"/>
          </p:cNvSpPr>
          <p:nvPr>
            <p:ph sz="half" idx="2"/>
          </p:nvPr>
        </p:nvSpPr>
        <p:spPr>
          <a:xfrm>
            <a:off x="814388" y="2294965"/>
            <a:ext cx="5183188" cy="4197910"/>
          </a:xfrm>
        </p:spPr>
        <p:txBody>
          <a:bodyPr>
            <a:normAutofit/>
          </a:bodyPr>
          <a:lstStyle/>
          <a:p>
            <a:r>
              <a:rPr lang="en-US" sz="3200" dirty="0">
                <a:solidFill>
                  <a:schemeClr val="bg1"/>
                </a:solidFill>
                <a:effectLst>
                  <a:outerShdw blurRad="50800" dist="38100" dir="2700000" algn="tl" rotWithShape="0">
                    <a:prstClr val="black">
                      <a:alpha val="40000"/>
                    </a:prstClr>
                  </a:outerShdw>
                </a:effectLst>
              </a:rPr>
              <a:t>We acknowledge Creator and seek to know him</a:t>
            </a:r>
          </a:p>
          <a:p>
            <a:r>
              <a:rPr lang="en-US" sz="3200" dirty="0">
                <a:solidFill>
                  <a:schemeClr val="bg1"/>
                </a:solidFill>
                <a:effectLst>
                  <a:outerShdw blurRad="50800" dist="38100" dir="2700000" algn="tl" rotWithShape="0">
                    <a:prstClr val="black">
                      <a:alpha val="40000"/>
                    </a:prstClr>
                  </a:outerShdw>
                </a:effectLst>
              </a:rPr>
              <a:t>It’s the only real way to know ourselves </a:t>
            </a:r>
          </a:p>
          <a:p>
            <a:r>
              <a:rPr lang="en-US" sz="3200" dirty="0">
                <a:solidFill>
                  <a:schemeClr val="bg1"/>
                </a:solidFill>
                <a:effectLst>
                  <a:outerShdw blurRad="50800" dist="38100" dir="2700000" algn="tl" rotWithShape="0">
                    <a:prstClr val="black">
                      <a:alpha val="40000"/>
                    </a:prstClr>
                  </a:outerShdw>
                </a:effectLst>
              </a:rPr>
              <a:t>No way to change who we are or our actions without it</a:t>
            </a:r>
          </a:p>
          <a:p>
            <a:r>
              <a:rPr lang="en-US" sz="3200" dirty="0">
                <a:solidFill>
                  <a:schemeClr val="bg1"/>
                </a:solidFill>
                <a:effectLst>
                  <a:outerShdw blurRad="50800" dist="38100" dir="2700000" algn="tl" rotWithShape="0">
                    <a:prstClr val="black">
                      <a:alpha val="40000"/>
                    </a:prstClr>
                  </a:outerShdw>
                </a:effectLst>
              </a:rPr>
              <a:t>It’s how we partner with God in bringing the Kingdom</a:t>
            </a:r>
          </a:p>
        </p:txBody>
      </p:sp>
      <p:sp>
        <p:nvSpPr>
          <p:cNvPr id="8" name="Text Placeholder 7">
            <a:extLst>
              <a:ext uri="{FF2B5EF4-FFF2-40B4-BE49-F238E27FC236}">
                <a16:creationId xmlns:a16="http://schemas.microsoft.com/office/drawing/2014/main" id="{68D20DFD-A595-8444-A31E-848CF76C96CB}"/>
              </a:ext>
            </a:extLst>
          </p:cNvPr>
          <p:cNvSpPr>
            <a:spLocks noGrp="1"/>
          </p:cNvSpPr>
          <p:nvPr>
            <p:ph type="body" sz="quarter" idx="3"/>
          </p:nvPr>
        </p:nvSpPr>
        <p:spPr>
          <a:xfrm>
            <a:off x="6169024" y="1273970"/>
            <a:ext cx="5183188" cy="823912"/>
          </a:xfrm>
        </p:spPr>
        <p:txBody>
          <a:bodyPr>
            <a:normAutofit/>
          </a:bodyPr>
          <a:lstStyle/>
          <a:p>
            <a:pPr algn="ctr"/>
            <a:r>
              <a:rPr lang="en-US" sz="3600" dirty="0">
                <a:solidFill>
                  <a:schemeClr val="bg1"/>
                </a:solidFill>
                <a:effectLst>
                  <a:outerShdw blurRad="50800" dist="38100" dir="2700000" algn="tl" rotWithShape="0">
                    <a:prstClr val="black">
                      <a:alpha val="40000"/>
                    </a:prstClr>
                  </a:outerShdw>
                </a:effectLst>
              </a:rPr>
              <a:t>How should we pray?</a:t>
            </a:r>
          </a:p>
        </p:txBody>
      </p:sp>
      <p:sp>
        <p:nvSpPr>
          <p:cNvPr id="9" name="Content Placeholder 8">
            <a:extLst>
              <a:ext uri="{FF2B5EF4-FFF2-40B4-BE49-F238E27FC236}">
                <a16:creationId xmlns:a16="http://schemas.microsoft.com/office/drawing/2014/main" id="{CF49A597-F2B9-8D4E-BFCA-206BBFFB1B22}"/>
              </a:ext>
            </a:extLst>
          </p:cNvPr>
          <p:cNvSpPr>
            <a:spLocks noGrp="1"/>
          </p:cNvSpPr>
          <p:nvPr>
            <p:ph sz="quarter" idx="4"/>
          </p:nvPr>
        </p:nvSpPr>
        <p:spPr>
          <a:xfrm>
            <a:off x="6172200" y="2294965"/>
            <a:ext cx="5356412" cy="4197910"/>
          </a:xfrm>
        </p:spPr>
        <p:txBody>
          <a:bodyPr>
            <a:normAutofit/>
          </a:bodyPr>
          <a:lstStyle/>
          <a:p>
            <a:r>
              <a:rPr lang="en-US" sz="3200" dirty="0">
                <a:solidFill>
                  <a:schemeClr val="bg1"/>
                </a:solidFill>
                <a:effectLst>
                  <a:outerShdw blurRad="50800" dist="38100" dir="2700000" algn="tl" rotWithShape="0">
                    <a:prstClr val="black">
                      <a:alpha val="40000"/>
                    </a:prstClr>
                  </a:outerShdw>
                </a:effectLst>
              </a:rPr>
              <a:t>Privately and in different ways (various methods)</a:t>
            </a:r>
          </a:p>
          <a:p>
            <a:r>
              <a:rPr lang="en-US" sz="3200" dirty="0">
                <a:solidFill>
                  <a:schemeClr val="bg1"/>
                </a:solidFill>
                <a:effectLst>
                  <a:outerShdw blurRad="50800" dist="38100" dir="2700000" algn="tl" rotWithShape="0">
                    <a:prstClr val="black">
                      <a:alpha val="40000"/>
                    </a:prstClr>
                  </a:outerShdw>
                </a:effectLst>
              </a:rPr>
              <a:t>As Jesus taught (Lk 11:1-4)</a:t>
            </a:r>
          </a:p>
        </p:txBody>
      </p:sp>
    </p:spTree>
    <p:extLst>
      <p:ext uri="{BB962C8B-B14F-4D97-AF65-F5344CB8AC3E}">
        <p14:creationId xmlns:p14="http://schemas.microsoft.com/office/powerpoint/2010/main" val="17951319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 name="Picture 10" descr="A picture containing sky, outdoor, sunset, sun&#10;&#10;Description automatically generated">
            <a:extLst>
              <a:ext uri="{FF2B5EF4-FFF2-40B4-BE49-F238E27FC236}">
                <a16:creationId xmlns:a16="http://schemas.microsoft.com/office/drawing/2014/main" id="{7EC76AF0-5A26-A64F-9EE6-400B3B976BCB}"/>
              </a:ext>
            </a:extLst>
          </p:cNvPr>
          <p:cNvPicPr>
            <a:picLocks noChangeAspect="1"/>
          </p:cNvPicPr>
          <p:nvPr/>
        </p:nvPicPr>
        <p:blipFill>
          <a:blip r:embed="rId3">
            <a:alphaModFix amt="39000"/>
          </a:blip>
          <a:stretch>
            <a:fillRect/>
          </a:stretch>
        </p:blipFill>
        <p:spPr>
          <a:xfrm>
            <a:off x="0" y="0"/>
            <a:ext cx="12192000" cy="6858000"/>
          </a:xfrm>
          <a:prstGeom prst="rect">
            <a:avLst/>
          </a:prstGeom>
          <a:noFill/>
          <a:effectLst>
            <a:outerShdw blurRad="50800" dist="50800" dir="5400000" algn="ctr" rotWithShape="0">
              <a:srgbClr val="000000"/>
            </a:outerShdw>
          </a:effectLst>
        </p:spPr>
      </p:pic>
      <p:sp>
        <p:nvSpPr>
          <p:cNvPr id="2" name="Title 1">
            <a:extLst>
              <a:ext uri="{FF2B5EF4-FFF2-40B4-BE49-F238E27FC236}">
                <a16:creationId xmlns:a16="http://schemas.microsoft.com/office/drawing/2014/main" id="{1F726A09-57EB-9E46-A071-D8BB3016B5FA}"/>
              </a:ext>
            </a:extLst>
          </p:cNvPr>
          <p:cNvSpPr>
            <a:spLocks noGrp="1"/>
          </p:cNvSpPr>
          <p:nvPr>
            <p:ph type="title"/>
          </p:nvPr>
        </p:nvSpPr>
        <p:spPr/>
        <p:txBody>
          <a:bodyPr/>
          <a:lstStyle/>
          <a:p>
            <a:pPr algn="ctr"/>
            <a:r>
              <a:rPr lang="en-US" dirty="0">
                <a:solidFill>
                  <a:schemeClr val="bg1"/>
                </a:solidFill>
                <a:effectLst>
                  <a:outerShdw blurRad="50800" dist="38100" dir="2700000" algn="tl" rotWithShape="0">
                    <a:prstClr val="black">
                      <a:alpha val="40000"/>
                    </a:prstClr>
                  </a:outerShdw>
                </a:effectLst>
              </a:rPr>
              <a:t>A Biblical View of Prayer</a:t>
            </a:r>
          </a:p>
        </p:txBody>
      </p:sp>
      <p:sp>
        <p:nvSpPr>
          <p:cNvPr id="6" name="Text Placeholder 5">
            <a:extLst>
              <a:ext uri="{FF2B5EF4-FFF2-40B4-BE49-F238E27FC236}">
                <a16:creationId xmlns:a16="http://schemas.microsoft.com/office/drawing/2014/main" id="{7C1FEE61-80FE-A44F-BDBA-6A2E8FB2CFD5}"/>
              </a:ext>
            </a:extLst>
          </p:cNvPr>
          <p:cNvSpPr>
            <a:spLocks noGrp="1"/>
          </p:cNvSpPr>
          <p:nvPr>
            <p:ph type="body" idx="1"/>
          </p:nvPr>
        </p:nvSpPr>
        <p:spPr>
          <a:xfrm>
            <a:off x="836612" y="1273970"/>
            <a:ext cx="5157787" cy="823912"/>
          </a:xfrm>
        </p:spPr>
        <p:txBody>
          <a:bodyPr>
            <a:normAutofit/>
          </a:bodyPr>
          <a:lstStyle/>
          <a:p>
            <a:pPr algn="ctr"/>
            <a:r>
              <a:rPr lang="en-US" sz="3600" dirty="0">
                <a:solidFill>
                  <a:schemeClr val="bg1"/>
                </a:solidFill>
                <a:effectLst>
                  <a:outerShdw blurRad="50800" dist="38100" dir="2700000" algn="tl" rotWithShape="0">
                    <a:prstClr val="black">
                      <a:alpha val="40000"/>
                    </a:prstClr>
                  </a:outerShdw>
                </a:effectLst>
              </a:rPr>
              <a:t>Why do we pray?</a:t>
            </a:r>
          </a:p>
        </p:txBody>
      </p:sp>
      <p:sp>
        <p:nvSpPr>
          <p:cNvPr id="7" name="Content Placeholder 6">
            <a:extLst>
              <a:ext uri="{FF2B5EF4-FFF2-40B4-BE49-F238E27FC236}">
                <a16:creationId xmlns:a16="http://schemas.microsoft.com/office/drawing/2014/main" id="{4F2DF200-F573-9649-B3C3-CBEA63569E85}"/>
              </a:ext>
            </a:extLst>
          </p:cNvPr>
          <p:cNvSpPr>
            <a:spLocks noGrp="1"/>
          </p:cNvSpPr>
          <p:nvPr>
            <p:ph sz="half" idx="2"/>
          </p:nvPr>
        </p:nvSpPr>
        <p:spPr>
          <a:xfrm>
            <a:off x="814388" y="2294965"/>
            <a:ext cx="5183188" cy="4197910"/>
          </a:xfrm>
        </p:spPr>
        <p:txBody>
          <a:bodyPr>
            <a:normAutofit/>
          </a:bodyPr>
          <a:lstStyle/>
          <a:p>
            <a:r>
              <a:rPr lang="en-US" sz="3200" dirty="0">
                <a:solidFill>
                  <a:schemeClr val="bg1"/>
                </a:solidFill>
                <a:effectLst>
                  <a:outerShdw blurRad="50800" dist="38100" dir="2700000" algn="tl" rotWithShape="0">
                    <a:prstClr val="black">
                      <a:alpha val="40000"/>
                    </a:prstClr>
                  </a:outerShdw>
                </a:effectLst>
              </a:rPr>
              <a:t>We acknowledge Creator and seek to know him</a:t>
            </a:r>
          </a:p>
          <a:p>
            <a:r>
              <a:rPr lang="en-US" sz="3200" dirty="0">
                <a:solidFill>
                  <a:schemeClr val="bg1"/>
                </a:solidFill>
                <a:effectLst>
                  <a:outerShdw blurRad="50800" dist="38100" dir="2700000" algn="tl" rotWithShape="0">
                    <a:prstClr val="black">
                      <a:alpha val="40000"/>
                    </a:prstClr>
                  </a:outerShdw>
                </a:effectLst>
              </a:rPr>
              <a:t>It’s the only real way to know ourselves </a:t>
            </a:r>
          </a:p>
          <a:p>
            <a:r>
              <a:rPr lang="en-US" sz="3200" dirty="0">
                <a:solidFill>
                  <a:schemeClr val="bg1"/>
                </a:solidFill>
                <a:effectLst>
                  <a:outerShdw blurRad="50800" dist="38100" dir="2700000" algn="tl" rotWithShape="0">
                    <a:prstClr val="black">
                      <a:alpha val="40000"/>
                    </a:prstClr>
                  </a:outerShdw>
                </a:effectLst>
              </a:rPr>
              <a:t>No way to change who we are or our actions without it</a:t>
            </a:r>
          </a:p>
          <a:p>
            <a:r>
              <a:rPr lang="en-US" sz="3200" dirty="0">
                <a:solidFill>
                  <a:schemeClr val="bg1"/>
                </a:solidFill>
                <a:effectLst>
                  <a:outerShdw blurRad="50800" dist="38100" dir="2700000" algn="tl" rotWithShape="0">
                    <a:prstClr val="black">
                      <a:alpha val="40000"/>
                    </a:prstClr>
                  </a:outerShdw>
                </a:effectLst>
              </a:rPr>
              <a:t>It’s how we partner with God in bringing the Kingdom</a:t>
            </a:r>
          </a:p>
        </p:txBody>
      </p:sp>
      <p:sp>
        <p:nvSpPr>
          <p:cNvPr id="8" name="Text Placeholder 7">
            <a:extLst>
              <a:ext uri="{FF2B5EF4-FFF2-40B4-BE49-F238E27FC236}">
                <a16:creationId xmlns:a16="http://schemas.microsoft.com/office/drawing/2014/main" id="{68D20DFD-A595-8444-A31E-848CF76C96CB}"/>
              </a:ext>
            </a:extLst>
          </p:cNvPr>
          <p:cNvSpPr>
            <a:spLocks noGrp="1"/>
          </p:cNvSpPr>
          <p:nvPr>
            <p:ph type="body" sz="quarter" idx="3"/>
          </p:nvPr>
        </p:nvSpPr>
        <p:spPr>
          <a:xfrm>
            <a:off x="6169024" y="1273970"/>
            <a:ext cx="5183188" cy="823912"/>
          </a:xfrm>
        </p:spPr>
        <p:txBody>
          <a:bodyPr>
            <a:normAutofit/>
          </a:bodyPr>
          <a:lstStyle/>
          <a:p>
            <a:pPr algn="ctr"/>
            <a:r>
              <a:rPr lang="en-US" sz="3600" dirty="0">
                <a:solidFill>
                  <a:schemeClr val="bg1"/>
                </a:solidFill>
                <a:effectLst>
                  <a:outerShdw blurRad="50800" dist="38100" dir="2700000" algn="tl" rotWithShape="0">
                    <a:prstClr val="black">
                      <a:alpha val="40000"/>
                    </a:prstClr>
                  </a:outerShdw>
                </a:effectLst>
              </a:rPr>
              <a:t>How should we pray?</a:t>
            </a:r>
          </a:p>
        </p:txBody>
      </p:sp>
      <p:sp>
        <p:nvSpPr>
          <p:cNvPr id="9" name="Content Placeholder 8">
            <a:extLst>
              <a:ext uri="{FF2B5EF4-FFF2-40B4-BE49-F238E27FC236}">
                <a16:creationId xmlns:a16="http://schemas.microsoft.com/office/drawing/2014/main" id="{CF49A597-F2B9-8D4E-BFCA-206BBFFB1B22}"/>
              </a:ext>
            </a:extLst>
          </p:cNvPr>
          <p:cNvSpPr>
            <a:spLocks noGrp="1"/>
          </p:cNvSpPr>
          <p:nvPr>
            <p:ph sz="quarter" idx="4"/>
          </p:nvPr>
        </p:nvSpPr>
        <p:spPr>
          <a:xfrm>
            <a:off x="6172200" y="2294965"/>
            <a:ext cx="5356412" cy="4197910"/>
          </a:xfrm>
        </p:spPr>
        <p:txBody>
          <a:bodyPr>
            <a:normAutofit/>
          </a:bodyPr>
          <a:lstStyle/>
          <a:p>
            <a:r>
              <a:rPr lang="en-US" sz="3200" dirty="0">
                <a:solidFill>
                  <a:schemeClr val="bg1"/>
                </a:solidFill>
                <a:effectLst>
                  <a:outerShdw blurRad="50800" dist="38100" dir="2700000" algn="tl" rotWithShape="0">
                    <a:prstClr val="black">
                      <a:alpha val="40000"/>
                    </a:prstClr>
                  </a:outerShdw>
                </a:effectLst>
              </a:rPr>
              <a:t>Privately and in different ways (various methods)</a:t>
            </a:r>
          </a:p>
          <a:p>
            <a:r>
              <a:rPr lang="en-US" sz="3200" dirty="0">
                <a:solidFill>
                  <a:schemeClr val="bg1"/>
                </a:solidFill>
                <a:effectLst>
                  <a:outerShdw blurRad="50800" dist="38100" dir="2700000" algn="tl" rotWithShape="0">
                    <a:prstClr val="black">
                      <a:alpha val="40000"/>
                    </a:prstClr>
                  </a:outerShdw>
                </a:effectLst>
              </a:rPr>
              <a:t>As Jesus taught (Lk 11:1-4)</a:t>
            </a:r>
          </a:p>
          <a:p>
            <a:r>
              <a:rPr lang="en-US" sz="3200" dirty="0">
                <a:solidFill>
                  <a:schemeClr val="bg1"/>
                </a:solidFill>
                <a:effectLst>
                  <a:outerShdw blurRad="50800" dist="38100" dir="2700000" algn="tl" rotWithShape="0">
                    <a:prstClr val="black">
                      <a:alpha val="40000"/>
                    </a:prstClr>
                  </a:outerShdw>
                </a:effectLst>
              </a:rPr>
              <a:t>In all of the spaces (intimate, personal, social, and public) </a:t>
            </a:r>
          </a:p>
        </p:txBody>
      </p:sp>
    </p:spTree>
    <p:extLst>
      <p:ext uri="{BB962C8B-B14F-4D97-AF65-F5344CB8AC3E}">
        <p14:creationId xmlns:p14="http://schemas.microsoft.com/office/powerpoint/2010/main" val="38385821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CACFB8-178F-264A-8EDF-2E5B4924C235}"/>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pic>
        <p:nvPicPr>
          <p:cNvPr id="11" name="Picture 10" descr="A picture containing sky, outdoor, sunset, sun&#10;&#10;Description automatically generated">
            <a:extLst>
              <a:ext uri="{FF2B5EF4-FFF2-40B4-BE49-F238E27FC236}">
                <a16:creationId xmlns:a16="http://schemas.microsoft.com/office/drawing/2014/main" id="{7EC76AF0-5A26-A64F-9EE6-400B3B976BCB}"/>
              </a:ext>
            </a:extLst>
          </p:cNvPr>
          <p:cNvPicPr>
            <a:picLocks noChangeAspect="1"/>
          </p:cNvPicPr>
          <p:nvPr/>
        </p:nvPicPr>
        <p:blipFill>
          <a:blip r:embed="rId3">
            <a:alphaModFix amt="39000"/>
          </a:blip>
          <a:stretch>
            <a:fillRect/>
          </a:stretch>
        </p:blipFill>
        <p:spPr>
          <a:xfrm>
            <a:off x="0" y="0"/>
            <a:ext cx="12192000" cy="6858000"/>
          </a:xfrm>
          <a:prstGeom prst="rect">
            <a:avLst/>
          </a:prstGeom>
          <a:noFill/>
          <a:effectLst>
            <a:outerShdw blurRad="50800" dist="50800" dir="5400000" algn="ctr" rotWithShape="0">
              <a:srgbClr val="000000"/>
            </a:outerShdw>
          </a:effectLst>
        </p:spPr>
      </p:pic>
      <p:sp>
        <p:nvSpPr>
          <p:cNvPr id="2" name="Title 1">
            <a:extLst>
              <a:ext uri="{FF2B5EF4-FFF2-40B4-BE49-F238E27FC236}">
                <a16:creationId xmlns:a16="http://schemas.microsoft.com/office/drawing/2014/main" id="{1F726A09-57EB-9E46-A071-D8BB3016B5FA}"/>
              </a:ext>
            </a:extLst>
          </p:cNvPr>
          <p:cNvSpPr>
            <a:spLocks noGrp="1"/>
          </p:cNvSpPr>
          <p:nvPr>
            <p:ph type="title"/>
          </p:nvPr>
        </p:nvSpPr>
        <p:spPr/>
        <p:txBody>
          <a:bodyPr/>
          <a:lstStyle/>
          <a:p>
            <a:pPr algn="ctr"/>
            <a:r>
              <a:rPr lang="en-US" dirty="0">
                <a:solidFill>
                  <a:schemeClr val="bg1"/>
                </a:solidFill>
                <a:effectLst>
                  <a:outerShdw blurRad="50800" dist="38100" dir="2700000" algn="tl" rotWithShape="0">
                    <a:prstClr val="black">
                      <a:alpha val="40000"/>
                    </a:prstClr>
                  </a:outerShdw>
                </a:effectLst>
              </a:rPr>
              <a:t>A Biblical View of Prayer</a:t>
            </a:r>
          </a:p>
        </p:txBody>
      </p:sp>
      <p:sp>
        <p:nvSpPr>
          <p:cNvPr id="6" name="Text Placeholder 5">
            <a:extLst>
              <a:ext uri="{FF2B5EF4-FFF2-40B4-BE49-F238E27FC236}">
                <a16:creationId xmlns:a16="http://schemas.microsoft.com/office/drawing/2014/main" id="{7C1FEE61-80FE-A44F-BDBA-6A2E8FB2CFD5}"/>
              </a:ext>
            </a:extLst>
          </p:cNvPr>
          <p:cNvSpPr>
            <a:spLocks noGrp="1"/>
          </p:cNvSpPr>
          <p:nvPr>
            <p:ph type="body" idx="1"/>
          </p:nvPr>
        </p:nvSpPr>
        <p:spPr>
          <a:xfrm>
            <a:off x="836612" y="1273970"/>
            <a:ext cx="5157787" cy="823912"/>
          </a:xfrm>
        </p:spPr>
        <p:txBody>
          <a:bodyPr>
            <a:normAutofit/>
          </a:bodyPr>
          <a:lstStyle/>
          <a:p>
            <a:pPr algn="ctr"/>
            <a:r>
              <a:rPr lang="en-US" sz="3600" dirty="0">
                <a:solidFill>
                  <a:schemeClr val="bg1"/>
                </a:solidFill>
                <a:effectLst>
                  <a:outerShdw blurRad="50800" dist="38100" dir="2700000" algn="tl" rotWithShape="0">
                    <a:prstClr val="black">
                      <a:alpha val="40000"/>
                    </a:prstClr>
                  </a:outerShdw>
                </a:effectLst>
              </a:rPr>
              <a:t>Why do we pray?</a:t>
            </a:r>
          </a:p>
        </p:txBody>
      </p:sp>
      <p:sp>
        <p:nvSpPr>
          <p:cNvPr id="7" name="Content Placeholder 6">
            <a:extLst>
              <a:ext uri="{FF2B5EF4-FFF2-40B4-BE49-F238E27FC236}">
                <a16:creationId xmlns:a16="http://schemas.microsoft.com/office/drawing/2014/main" id="{4F2DF200-F573-9649-B3C3-CBEA63569E85}"/>
              </a:ext>
            </a:extLst>
          </p:cNvPr>
          <p:cNvSpPr>
            <a:spLocks noGrp="1"/>
          </p:cNvSpPr>
          <p:nvPr>
            <p:ph sz="half" idx="2"/>
          </p:nvPr>
        </p:nvSpPr>
        <p:spPr>
          <a:xfrm>
            <a:off x="814388" y="2294965"/>
            <a:ext cx="5183188" cy="4197910"/>
          </a:xfrm>
        </p:spPr>
        <p:txBody>
          <a:bodyPr>
            <a:normAutofit/>
          </a:bodyPr>
          <a:lstStyle/>
          <a:p>
            <a:r>
              <a:rPr lang="en-US" sz="3200" dirty="0">
                <a:solidFill>
                  <a:schemeClr val="bg1"/>
                </a:solidFill>
                <a:effectLst>
                  <a:outerShdw blurRad="50800" dist="38100" dir="2700000" algn="tl" rotWithShape="0">
                    <a:prstClr val="black">
                      <a:alpha val="40000"/>
                    </a:prstClr>
                  </a:outerShdw>
                </a:effectLst>
              </a:rPr>
              <a:t>We acknowledge Creator and seek to know him</a:t>
            </a:r>
          </a:p>
          <a:p>
            <a:r>
              <a:rPr lang="en-US" sz="3200" dirty="0">
                <a:solidFill>
                  <a:schemeClr val="bg1"/>
                </a:solidFill>
                <a:effectLst>
                  <a:outerShdw blurRad="50800" dist="38100" dir="2700000" algn="tl" rotWithShape="0">
                    <a:prstClr val="black">
                      <a:alpha val="40000"/>
                    </a:prstClr>
                  </a:outerShdw>
                </a:effectLst>
              </a:rPr>
              <a:t>It’s the only real way to know ourselves </a:t>
            </a:r>
          </a:p>
          <a:p>
            <a:r>
              <a:rPr lang="en-US" sz="3200" dirty="0">
                <a:solidFill>
                  <a:schemeClr val="bg1"/>
                </a:solidFill>
                <a:effectLst>
                  <a:outerShdw blurRad="50800" dist="38100" dir="2700000" algn="tl" rotWithShape="0">
                    <a:prstClr val="black">
                      <a:alpha val="40000"/>
                    </a:prstClr>
                  </a:outerShdw>
                </a:effectLst>
              </a:rPr>
              <a:t>No way to change who we are or our actions without it</a:t>
            </a:r>
          </a:p>
          <a:p>
            <a:r>
              <a:rPr lang="en-US" sz="3200" dirty="0">
                <a:solidFill>
                  <a:schemeClr val="bg1"/>
                </a:solidFill>
                <a:effectLst>
                  <a:outerShdw blurRad="50800" dist="38100" dir="2700000" algn="tl" rotWithShape="0">
                    <a:prstClr val="black">
                      <a:alpha val="40000"/>
                    </a:prstClr>
                  </a:outerShdw>
                </a:effectLst>
              </a:rPr>
              <a:t>It’s how we partner with God in bringing the Kingdom</a:t>
            </a:r>
          </a:p>
        </p:txBody>
      </p:sp>
      <p:sp>
        <p:nvSpPr>
          <p:cNvPr id="8" name="Text Placeholder 7">
            <a:extLst>
              <a:ext uri="{FF2B5EF4-FFF2-40B4-BE49-F238E27FC236}">
                <a16:creationId xmlns:a16="http://schemas.microsoft.com/office/drawing/2014/main" id="{68D20DFD-A595-8444-A31E-848CF76C96CB}"/>
              </a:ext>
            </a:extLst>
          </p:cNvPr>
          <p:cNvSpPr>
            <a:spLocks noGrp="1"/>
          </p:cNvSpPr>
          <p:nvPr>
            <p:ph type="body" sz="quarter" idx="3"/>
          </p:nvPr>
        </p:nvSpPr>
        <p:spPr>
          <a:xfrm>
            <a:off x="6169024" y="1273970"/>
            <a:ext cx="5183188" cy="823912"/>
          </a:xfrm>
        </p:spPr>
        <p:txBody>
          <a:bodyPr>
            <a:normAutofit/>
          </a:bodyPr>
          <a:lstStyle/>
          <a:p>
            <a:pPr algn="ctr"/>
            <a:r>
              <a:rPr lang="en-US" sz="3600" dirty="0">
                <a:solidFill>
                  <a:schemeClr val="bg1"/>
                </a:solidFill>
                <a:effectLst>
                  <a:outerShdw blurRad="50800" dist="38100" dir="2700000" algn="tl" rotWithShape="0">
                    <a:prstClr val="black">
                      <a:alpha val="40000"/>
                    </a:prstClr>
                  </a:outerShdw>
                </a:effectLst>
              </a:rPr>
              <a:t>How should we pray?</a:t>
            </a:r>
          </a:p>
        </p:txBody>
      </p:sp>
      <p:sp>
        <p:nvSpPr>
          <p:cNvPr id="9" name="Content Placeholder 8">
            <a:extLst>
              <a:ext uri="{FF2B5EF4-FFF2-40B4-BE49-F238E27FC236}">
                <a16:creationId xmlns:a16="http://schemas.microsoft.com/office/drawing/2014/main" id="{CF49A597-F2B9-8D4E-BFCA-206BBFFB1B22}"/>
              </a:ext>
            </a:extLst>
          </p:cNvPr>
          <p:cNvSpPr>
            <a:spLocks noGrp="1"/>
          </p:cNvSpPr>
          <p:nvPr>
            <p:ph sz="quarter" idx="4"/>
          </p:nvPr>
        </p:nvSpPr>
        <p:spPr>
          <a:xfrm>
            <a:off x="6172200" y="2294965"/>
            <a:ext cx="5356412" cy="4197910"/>
          </a:xfrm>
        </p:spPr>
        <p:txBody>
          <a:bodyPr>
            <a:normAutofit/>
          </a:bodyPr>
          <a:lstStyle/>
          <a:p>
            <a:r>
              <a:rPr lang="en-US" sz="3200" dirty="0">
                <a:solidFill>
                  <a:schemeClr val="bg1"/>
                </a:solidFill>
                <a:effectLst>
                  <a:outerShdw blurRad="50800" dist="38100" dir="2700000" algn="tl" rotWithShape="0">
                    <a:prstClr val="black">
                      <a:alpha val="40000"/>
                    </a:prstClr>
                  </a:outerShdw>
                </a:effectLst>
              </a:rPr>
              <a:t>Privately and in different ways (various methods)</a:t>
            </a:r>
          </a:p>
          <a:p>
            <a:r>
              <a:rPr lang="en-US" sz="3200" dirty="0">
                <a:solidFill>
                  <a:schemeClr val="bg1"/>
                </a:solidFill>
                <a:effectLst>
                  <a:outerShdw blurRad="50800" dist="38100" dir="2700000" algn="tl" rotWithShape="0">
                    <a:prstClr val="black">
                      <a:alpha val="40000"/>
                    </a:prstClr>
                  </a:outerShdw>
                </a:effectLst>
              </a:rPr>
              <a:t>As Jesus taught (Lk 11:1-4)</a:t>
            </a:r>
          </a:p>
          <a:p>
            <a:r>
              <a:rPr lang="en-US" sz="3200" dirty="0">
                <a:solidFill>
                  <a:schemeClr val="bg1"/>
                </a:solidFill>
                <a:effectLst>
                  <a:outerShdw blurRad="50800" dist="38100" dir="2700000" algn="tl" rotWithShape="0">
                    <a:prstClr val="black">
                      <a:alpha val="40000"/>
                    </a:prstClr>
                  </a:outerShdw>
                </a:effectLst>
              </a:rPr>
              <a:t>In all of the spaces (intimate, personal, social, and public) </a:t>
            </a:r>
          </a:p>
          <a:p>
            <a:r>
              <a:rPr lang="en-US" sz="3200" i="1" dirty="0">
                <a:solidFill>
                  <a:schemeClr val="bg1"/>
                </a:solidFill>
                <a:effectLst>
                  <a:outerShdw blurRad="50800" dist="38100" dir="2700000" algn="tl" rotWithShape="0">
                    <a:prstClr val="black">
                      <a:alpha val="40000"/>
                    </a:prstClr>
                  </a:outerShdw>
                </a:effectLst>
              </a:rPr>
              <a:t>Corporately </a:t>
            </a:r>
            <a:r>
              <a:rPr lang="en-US" sz="3200" dirty="0">
                <a:solidFill>
                  <a:schemeClr val="bg1"/>
                </a:solidFill>
                <a:effectLst>
                  <a:outerShdw blurRad="50800" dist="38100" dir="2700000" algn="tl" rotWithShape="0">
                    <a:prstClr val="black">
                      <a:alpha val="40000"/>
                    </a:prstClr>
                  </a:outerShdw>
                </a:effectLst>
              </a:rPr>
              <a:t>repent and petition God in one voice, e.g., “Renew our church!”</a:t>
            </a:r>
          </a:p>
        </p:txBody>
      </p:sp>
    </p:spTree>
    <p:extLst>
      <p:ext uri="{BB962C8B-B14F-4D97-AF65-F5344CB8AC3E}">
        <p14:creationId xmlns:p14="http://schemas.microsoft.com/office/powerpoint/2010/main" val="21424066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61976D-438A-0645-998B-D5B17A776320}"/>
              </a:ext>
            </a:extLst>
          </p:cNvPr>
          <p:cNvSpPr>
            <a:spLocks noGrp="1"/>
          </p:cNvSpPr>
          <p:nvPr>
            <p:ph idx="1"/>
          </p:nvPr>
        </p:nvSpPr>
        <p:spPr>
          <a:xfrm>
            <a:off x="286870" y="820270"/>
            <a:ext cx="11618259" cy="5221942"/>
          </a:xfrm>
        </p:spPr>
        <p:txBody>
          <a:bodyPr>
            <a:noAutofit/>
          </a:bodyPr>
          <a:lstStyle/>
          <a:p>
            <a:pPr marL="0" indent="0">
              <a:buNone/>
            </a:pPr>
            <a:r>
              <a:rPr lang="en-US" sz="3000" dirty="0">
                <a:solidFill>
                  <a:schemeClr val="bg1"/>
                </a:solidFill>
              </a:rPr>
              <a:t>“As Pharaoh approached, the Israelites looked up, and there were the Egyptians, marching after them. They were terrified and </a:t>
            </a:r>
            <a:r>
              <a:rPr lang="en-US" sz="3000" dirty="0">
                <a:solidFill>
                  <a:srgbClr val="FFFF00"/>
                </a:solidFill>
              </a:rPr>
              <a:t>cried out to the Lord</a:t>
            </a:r>
            <a:r>
              <a:rPr lang="en-US" sz="3000" dirty="0">
                <a:solidFill>
                  <a:schemeClr val="bg1"/>
                </a:solidFill>
              </a:rPr>
              <a:t>.” </a:t>
            </a:r>
            <a:r>
              <a:rPr lang="en-US" sz="3000" b="1" dirty="0">
                <a:solidFill>
                  <a:schemeClr val="bg1"/>
                </a:solidFill>
              </a:rPr>
              <a:t>Exodus 14:10</a:t>
            </a:r>
          </a:p>
          <a:p>
            <a:pPr marL="0" indent="0">
              <a:buNone/>
            </a:pPr>
            <a:r>
              <a:rPr lang="en-US" sz="3000" dirty="0">
                <a:solidFill>
                  <a:schemeClr val="bg1"/>
                </a:solidFill>
              </a:rPr>
              <a:t>“but when </a:t>
            </a:r>
            <a:r>
              <a:rPr lang="en-US" sz="3000" dirty="0">
                <a:solidFill>
                  <a:srgbClr val="FFFF00"/>
                </a:solidFill>
              </a:rPr>
              <a:t>we</a:t>
            </a:r>
            <a:r>
              <a:rPr lang="en-US" sz="3000" dirty="0">
                <a:solidFill>
                  <a:schemeClr val="bg1"/>
                </a:solidFill>
              </a:rPr>
              <a:t> </a:t>
            </a:r>
            <a:r>
              <a:rPr lang="en-US" sz="3000" dirty="0">
                <a:solidFill>
                  <a:srgbClr val="FFFF00"/>
                </a:solidFill>
              </a:rPr>
              <a:t>cried out to the Lord</a:t>
            </a:r>
            <a:r>
              <a:rPr lang="en-US" sz="3000" dirty="0">
                <a:solidFill>
                  <a:schemeClr val="bg1"/>
                </a:solidFill>
              </a:rPr>
              <a:t>, he heard our cry and sent an angel and brought us out of Egypt.” </a:t>
            </a:r>
            <a:r>
              <a:rPr lang="en-US" sz="3000" b="1" dirty="0">
                <a:solidFill>
                  <a:schemeClr val="bg1"/>
                </a:solidFill>
              </a:rPr>
              <a:t>Numbers 20:16</a:t>
            </a:r>
          </a:p>
          <a:p>
            <a:pPr marL="0" indent="0">
              <a:buNone/>
            </a:pPr>
            <a:r>
              <a:rPr lang="en-US" sz="3000" dirty="0">
                <a:solidFill>
                  <a:schemeClr val="bg1"/>
                </a:solidFill>
              </a:rPr>
              <a:t>“Then </a:t>
            </a:r>
            <a:r>
              <a:rPr lang="en-US" sz="3000" dirty="0">
                <a:solidFill>
                  <a:srgbClr val="FFFF00"/>
                </a:solidFill>
              </a:rPr>
              <a:t>we cried out to the Lord</a:t>
            </a:r>
            <a:r>
              <a:rPr lang="en-US" sz="3000" dirty="0">
                <a:solidFill>
                  <a:schemeClr val="bg1"/>
                </a:solidFill>
              </a:rPr>
              <a:t>, the God of our ancestors, and the Lord</a:t>
            </a:r>
            <a:br>
              <a:rPr lang="en-US" sz="3000" dirty="0">
                <a:solidFill>
                  <a:schemeClr val="bg1"/>
                </a:solidFill>
              </a:rPr>
            </a:br>
            <a:r>
              <a:rPr lang="en-US" sz="3000" dirty="0">
                <a:solidFill>
                  <a:schemeClr val="bg1"/>
                </a:solidFill>
              </a:rPr>
              <a:t>heard our voice and saw our misery, toil and oppression.” </a:t>
            </a:r>
            <a:r>
              <a:rPr lang="en-US" sz="3000" b="1" dirty="0">
                <a:solidFill>
                  <a:schemeClr val="bg1"/>
                </a:solidFill>
              </a:rPr>
              <a:t>Deut. 26:7</a:t>
            </a:r>
          </a:p>
          <a:p>
            <a:pPr marL="0" indent="0">
              <a:buNone/>
            </a:pPr>
            <a:r>
              <a:rPr lang="en-US" sz="3000" dirty="0">
                <a:solidFill>
                  <a:schemeClr val="bg1"/>
                </a:solidFill>
              </a:rPr>
              <a:t>“But when </a:t>
            </a:r>
            <a:r>
              <a:rPr lang="en-US" sz="3000" dirty="0">
                <a:solidFill>
                  <a:srgbClr val="FFFF00"/>
                </a:solidFill>
              </a:rPr>
              <a:t>they</a:t>
            </a:r>
            <a:r>
              <a:rPr lang="en-US" sz="3000" dirty="0">
                <a:solidFill>
                  <a:schemeClr val="bg1"/>
                </a:solidFill>
              </a:rPr>
              <a:t> </a:t>
            </a:r>
            <a:r>
              <a:rPr lang="en-US" sz="3000" dirty="0">
                <a:solidFill>
                  <a:srgbClr val="FFFF00"/>
                </a:solidFill>
              </a:rPr>
              <a:t>cried out to the Lord</a:t>
            </a:r>
            <a:r>
              <a:rPr lang="en-US" sz="3000" dirty="0">
                <a:solidFill>
                  <a:schemeClr val="bg1"/>
                </a:solidFill>
              </a:rPr>
              <a:t>, he raised up a deliverer” </a:t>
            </a:r>
            <a:r>
              <a:rPr lang="en-US" sz="3000" b="1" dirty="0">
                <a:solidFill>
                  <a:schemeClr val="bg1"/>
                </a:solidFill>
              </a:rPr>
              <a:t>Judges 3:9</a:t>
            </a:r>
          </a:p>
          <a:p>
            <a:pPr marL="0" indent="0">
              <a:buNone/>
            </a:pPr>
            <a:r>
              <a:rPr lang="en-US" sz="3000" dirty="0">
                <a:solidFill>
                  <a:schemeClr val="bg1"/>
                </a:solidFill>
              </a:rPr>
              <a:t>“</a:t>
            </a:r>
            <a:r>
              <a:rPr lang="en-US" sz="3000" dirty="0">
                <a:solidFill>
                  <a:srgbClr val="FFFF00"/>
                </a:solidFill>
              </a:rPr>
              <a:t>They</a:t>
            </a:r>
            <a:r>
              <a:rPr lang="en-US" sz="3000" dirty="0">
                <a:solidFill>
                  <a:schemeClr val="bg1"/>
                </a:solidFill>
              </a:rPr>
              <a:t> </a:t>
            </a:r>
            <a:r>
              <a:rPr lang="en-US" sz="3000" dirty="0">
                <a:solidFill>
                  <a:srgbClr val="FFFF00"/>
                </a:solidFill>
              </a:rPr>
              <a:t>cried out to the Lord</a:t>
            </a:r>
            <a:r>
              <a:rPr lang="en-US" sz="3000" dirty="0">
                <a:solidFill>
                  <a:schemeClr val="bg1"/>
                </a:solidFill>
              </a:rPr>
              <a:t> and said, ‘We have sinned; we have forsaken </a:t>
            </a:r>
            <a:br>
              <a:rPr lang="en-US" sz="3000" dirty="0">
                <a:solidFill>
                  <a:schemeClr val="bg1"/>
                </a:solidFill>
              </a:rPr>
            </a:br>
            <a:r>
              <a:rPr lang="en-US" sz="3000" dirty="0">
                <a:solidFill>
                  <a:schemeClr val="bg1"/>
                </a:solidFill>
              </a:rPr>
              <a:t>the Lord and served [false gods]. But now deliver us from the hands of our enemies, and we will serve you.’” </a:t>
            </a:r>
            <a:r>
              <a:rPr lang="en-US" sz="3000" b="1" dirty="0">
                <a:solidFill>
                  <a:schemeClr val="bg1"/>
                </a:solidFill>
              </a:rPr>
              <a:t>1 Samuel 12:10</a:t>
            </a:r>
          </a:p>
        </p:txBody>
      </p:sp>
    </p:spTree>
    <p:extLst>
      <p:ext uri="{BB962C8B-B14F-4D97-AF65-F5344CB8AC3E}">
        <p14:creationId xmlns:p14="http://schemas.microsoft.com/office/powerpoint/2010/main" val="509574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rowd of people raising their hands&#10;&#10;Description automatically generated with medium confidence">
            <a:extLst>
              <a:ext uri="{FF2B5EF4-FFF2-40B4-BE49-F238E27FC236}">
                <a16:creationId xmlns:a16="http://schemas.microsoft.com/office/drawing/2014/main" id="{62959D4D-0E5E-6441-B871-2AA905746572}"/>
              </a:ext>
            </a:extLst>
          </p:cNvPr>
          <p:cNvPicPr>
            <a:picLocks noChangeAspect="1"/>
          </p:cNvPicPr>
          <p:nvPr/>
        </p:nvPicPr>
        <p:blipFill rotWithShape="1">
          <a:blip r:embed="rId3">
            <a:alphaModFix amt="35000"/>
          </a:blip>
          <a:srcRect l="18730" r="20825" b="-1"/>
          <a:stretch/>
        </p:blipFill>
        <p:spPr>
          <a:xfrm>
            <a:off x="20" y="10"/>
            <a:ext cx="12191980" cy="6857990"/>
          </a:xfrm>
          <a:prstGeom prst="rect">
            <a:avLst/>
          </a:prstGeom>
        </p:spPr>
      </p:pic>
      <p:sp>
        <p:nvSpPr>
          <p:cNvPr id="3" name="Content Placeholder 2">
            <a:extLst>
              <a:ext uri="{FF2B5EF4-FFF2-40B4-BE49-F238E27FC236}">
                <a16:creationId xmlns:a16="http://schemas.microsoft.com/office/drawing/2014/main" id="{1F61976D-438A-0645-998B-D5B17A776320}"/>
              </a:ext>
            </a:extLst>
          </p:cNvPr>
          <p:cNvSpPr>
            <a:spLocks noGrp="1"/>
          </p:cNvSpPr>
          <p:nvPr>
            <p:ph idx="1"/>
          </p:nvPr>
        </p:nvSpPr>
        <p:spPr>
          <a:xfrm>
            <a:off x="1091453" y="678142"/>
            <a:ext cx="10009094" cy="3194610"/>
          </a:xfrm>
        </p:spPr>
        <p:txBody>
          <a:bodyPr>
            <a:normAutofit/>
          </a:bodyPr>
          <a:lstStyle/>
          <a:p>
            <a:pPr marL="0" indent="0">
              <a:buNone/>
            </a:pPr>
            <a:r>
              <a:rPr lang="en-US" sz="3600" b="1" dirty="0">
                <a:solidFill>
                  <a:srgbClr val="FFFFFF"/>
                </a:solidFill>
                <a:effectLst>
                  <a:outerShdw blurRad="50800" dist="38100" dir="2700000" algn="tl" rotWithShape="0">
                    <a:prstClr val="black">
                      <a:alpha val="40000"/>
                    </a:prstClr>
                  </a:outerShdw>
                </a:effectLst>
              </a:rPr>
              <a:t>Psalm 107:13-14 NIV</a:t>
            </a:r>
          </a:p>
          <a:p>
            <a:pPr marL="0" indent="0">
              <a:buNone/>
            </a:pPr>
            <a:r>
              <a:rPr lang="en-US" sz="3600" dirty="0">
                <a:solidFill>
                  <a:srgbClr val="FFFFFF"/>
                </a:solidFill>
                <a:effectLst>
                  <a:outerShdw blurRad="50800" dist="38100" dir="2700000" algn="tl" rotWithShape="0">
                    <a:prstClr val="black">
                      <a:alpha val="40000"/>
                    </a:prstClr>
                  </a:outerShdw>
                </a:effectLst>
                <a:latin typeface="+mj-lt"/>
              </a:rPr>
              <a:t>Then </a:t>
            </a:r>
            <a:r>
              <a:rPr lang="en-US" sz="3600" i="1" dirty="0">
                <a:solidFill>
                  <a:srgbClr val="FFFFFF"/>
                </a:solidFill>
                <a:effectLst>
                  <a:outerShdw blurRad="50800" dist="38100" dir="2700000" algn="tl" rotWithShape="0">
                    <a:prstClr val="black">
                      <a:alpha val="40000"/>
                    </a:prstClr>
                  </a:outerShdw>
                </a:effectLst>
                <a:latin typeface="+mj-lt"/>
              </a:rPr>
              <a:t>they</a:t>
            </a:r>
            <a:r>
              <a:rPr lang="en-US" sz="3600" dirty="0">
                <a:solidFill>
                  <a:srgbClr val="FFFFFF"/>
                </a:solidFill>
                <a:effectLst>
                  <a:outerShdw blurRad="50800" dist="38100" dir="2700000" algn="tl" rotWithShape="0">
                    <a:prstClr val="black">
                      <a:alpha val="40000"/>
                    </a:prstClr>
                  </a:outerShdw>
                </a:effectLst>
                <a:latin typeface="+mj-lt"/>
              </a:rPr>
              <a:t> </a:t>
            </a:r>
            <a:r>
              <a:rPr lang="en-US" sz="3600" i="1" dirty="0">
                <a:solidFill>
                  <a:srgbClr val="FFFFFF"/>
                </a:solidFill>
                <a:effectLst>
                  <a:outerShdw blurRad="50800" dist="38100" dir="2700000" algn="tl" rotWithShape="0">
                    <a:prstClr val="black">
                      <a:alpha val="40000"/>
                    </a:prstClr>
                  </a:outerShdw>
                </a:effectLst>
                <a:latin typeface="+mj-lt"/>
              </a:rPr>
              <a:t>cried out to the Lord </a:t>
            </a:r>
            <a:r>
              <a:rPr lang="en-US" sz="3600" dirty="0">
                <a:solidFill>
                  <a:srgbClr val="FFFFFF"/>
                </a:solidFill>
                <a:effectLst>
                  <a:outerShdw blurRad="50800" dist="38100" dir="2700000" algn="tl" rotWithShape="0">
                    <a:prstClr val="black">
                      <a:alpha val="40000"/>
                    </a:prstClr>
                  </a:outerShdw>
                </a:effectLst>
                <a:latin typeface="+mj-lt"/>
              </a:rPr>
              <a:t>in their trouble,</a:t>
            </a:r>
          </a:p>
          <a:p>
            <a:pPr marL="0" indent="0">
              <a:buNone/>
            </a:pPr>
            <a:r>
              <a:rPr lang="en-US" sz="3600" dirty="0">
                <a:solidFill>
                  <a:srgbClr val="FFFFFF"/>
                </a:solidFill>
                <a:effectLst>
                  <a:outerShdw blurRad="50800" dist="38100" dir="2700000" algn="tl" rotWithShape="0">
                    <a:prstClr val="black">
                      <a:alpha val="40000"/>
                    </a:prstClr>
                  </a:outerShdw>
                </a:effectLst>
                <a:latin typeface="+mj-lt"/>
              </a:rPr>
              <a:t>    and he saved them from their distress.</a:t>
            </a:r>
          </a:p>
          <a:p>
            <a:pPr marL="0" indent="0">
              <a:buNone/>
            </a:pPr>
            <a:r>
              <a:rPr lang="en-US" sz="3600" dirty="0">
                <a:solidFill>
                  <a:srgbClr val="FFFFFF"/>
                </a:solidFill>
                <a:effectLst>
                  <a:outerShdw blurRad="50800" dist="38100" dir="2700000" algn="tl" rotWithShape="0">
                    <a:prstClr val="black">
                      <a:alpha val="40000"/>
                    </a:prstClr>
                  </a:outerShdw>
                </a:effectLst>
                <a:latin typeface="+mj-lt"/>
              </a:rPr>
              <a:t>He brought them out of darkness, the utter darkness,</a:t>
            </a:r>
          </a:p>
          <a:p>
            <a:pPr marL="0" indent="0">
              <a:buNone/>
            </a:pPr>
            <a:r>
              <a:rPr lang="en-US" sz="3600" dirty="0">
                <a:solidFill>
                  <a:srgbClr val="FFFFFF"/>
                </a:solidFill>
                <a:effectLst>
                  <a:outerShdw blurRad="50800" dist="38100" dir="2700000" algn="tl" rotWithShape="0">
                    <a:prstClr val="black">
                      <a:alpha val="40000"/>
                    </a:prstClr>
                  </a:outerShdw>
                </a:effectLst>
                <a:latin typeface="+mj-lt"/>
              </a:rPr>
              <a:t>    and broke away their chains.</a:t>
            </a:r>
          </a:p>
        </p:txBody>
      </p:sp>
    </p:spTree>
    <p:extLst>
      <p:ext uri="{BB962C8B-B14F-4D97-AF65-F5344CB8AC3E}">
        <p14:creationId xmlns:p14="http://schemas.microsoft.com/office/powerpoint/2010/main" val="23737514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BFD5DF48-C0B5-CF49-A809-49AA5DE5AE06}"/>
              </a:ext>
            </a:extLst>
          </p:cNvPr>
          <p:cNvPicPr>
            <a:picLocks noChangeAspect="1"/>
          </p:cNvPicPr>
          <p:nvPr/>
        </p:nvPicPr>
        <p:blipFill rotWithShape="1">
          <a:blip r:embed="rId3"/>
          <a:srcRect t="11518" b="34376"/>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Content Placeholder 3">
            <a:extLst>
              <a:ext uri="{FF2B5EF4-FFF2-40B4-BE49-F238E27FC236}">
                <a16:creationId xmlns:a16="http://schemas.microsoft.com/office/drawing/2014/main" id="{3A164573-1F38-4945-A86A-3B1A1376E110}"/>
              </a:ext>
            </a:extLst>
          </p:cNvPr>
          <p:cNvSpPr>
            <a:spLocks noGrp="1"/>
          </p:cNvSpPr>
          <p:nvPr>
            <p:ph idx="1"/>
          </p:nvPr>
        </p:nvSpPr>
        <p:spPr>
          <a:xfrm>
            <a:off x="1389530" y="3710613"/>
            <a:ext cx="9412940" cy="2743975"/>
          </a:xfrm>
        </p:spPr>
        <p:txBody>
          <a:bodyPr anchor="t">
            <a:normAutofit/>
          </a:bodyPr>
          <a:lstStyle/>
          <a:p>
            <a:pPr marL="0" indent="0">
              <a:buNone/>
            </a:pPr>
            <a:r>
              <a:rPr lang="en-US" sz="3200" dirty="0"/>
              <a:t>In order for us to receive and experience God’s help and deliverance, we must first come to a place where we…</a:t>
            </a:r>
          </a:p>
        </p:txBody>
      </p:sp>
    </p:spTree>
    <p:extLst>
      <p:ext uri="{BB962C8B-B14F-4D97-AF65-F5344CB8AC3E}">
        <p14:creationId xmlns:p14="http://schemas.microsoft.com/office/powerpoint/2010/main" val="15432441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BFD5DF48-C0B5-CF49-A809-49AA5DE5AE06}"/>
              </a:ext>
            </a:extLst>
          </p:cNvPr>
          <p:cNvPicPr>
            <a:picLocks noChangeAspect="1"/>
          </p:cNvPicPr>
          <p:nvPr/>
        </p:nvPicPr>
        <p:blipFill rotWithShape="1">
          <a:blip r:embed="rId3"/>
          <a:srcRect t="11518" b="34376"/>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Content Placeholder 3">
            <a:extLst>
              <a:ext uri="{FF2B5EF4-FFF2-40B4-BE49-F238E27FC236}">
                <a16:creationId xmlns:a16="http://schemas.microsoft.com/office/drawing/2014/main" id="{3A164573-1F38-4945-A86A-3B1A1376E110}"/>
              </a:ext>
            </a:extLst>
          </p:cNvPr>
          <p:cNvSpPr>
            <a:spLocks noGrp="1"/>
          </p:cNvSpPr>
          <p:nvPr>
            <p:ph idx="1"/>
          </p:nvPr>
        </p:nvSpPr>
        <p:spPr>
          <a:xfrm>
            <a:off x="1389530" y="3710613"/>
            <a:ext cx="9412940" cy="2743975"/>
          </a:xfrm>
        </p:spPr>
        <p:txBody>
          <a:bodyPr anchor="t">
            <a:normAutofit/>
          </a:bodyPr>
          <a:lstStyle/>
          <a:p>
            <a:pPr marL="0" indent="0">
              <a:buNone/>
            </a:pPr>
            <a:r>
              <a:rPr lang="en-US" sz="3200" dirty="0"/>
              <a:t>In order for us to receive and experience God’s help and deliverance, we must first come to a place where we…</a:t>
            </a:r>
          </a:p>
          <a:p>
            <a:pPr marL="514350" indent="-514350">
              <a:buAutoNum type="arabicPeriod"/>
            </a:pPr>
            <a:r>
              <a:rPr lang="en-US" sz="3200" dirty="0"/>
              <a:t>See the darkness in us, the church, and the world</a:t>
            </a:r>
          </a:p>
        </p:txBody>
      </p:sp>
    </p:spTree>
    <p:extLst>
      <p:ext uri="{BB962C8B-B14F-4D97-AF65-F5344CB8AC3E}">
        <p14:creationId xmlns:p14="http://schemas.microsoft.com/office/powerpoint/2010/main" val="12541290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BFD5DF48-C0B5-CF49-A809-49AA5DE5AE06}"/>
              </a:ext>
            </a:extLst>
          </p:cNvPr>
          <p:cNvPicPr>
            <a:picLocks noChangeAspect="1"/>
          </p:cNvPicPr>
          <p:nvPr/>
        </p:nvPicPr>
        <p:blipFill rotWithShape="1">
          <a:blip r:embed="rId3"/>
          <a:srcRect t="11518" b="34376"/>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Content Placeholder 3">
            <a:extLst>
              <a:ext uri="{FF2B5EF4-FFF2-40B4-BE49-F238E27FC236}">
                <a16:creationId xmlns:a16="http://schemas.microsoft.com/office/drawing/2014/main" id="{3A164573-1F38-4945-A86A-3B1A1376E110}"/>
              </a:ext>
            </a:extLst>
          </p:cNvPr>
          <p:cNvSpPr>
            <a:spLocks noGrp="1"/>
          </p:cNvSpPr>
          <p:nvPr>
            <p:ph idx="1"/>
          </p:nvPr>
        </p:nvSpPr>
        <p:spPr>
          <a:xfrm>
            <a:off x="1389530" y="3710613"/>
            <a:ext cx="9412940" cy="2743975"/>
          </a:xfrm>
        </p:spPr>
        <p:txBody>
          <a:bodyPr anchor="t">
            <a:normAutofit fontScale="92500"/>
          </a:bodyPr>
          <a:lstStyle/>
          <a:p>
            <a:pPr marL="0" indent="0">
              <a:buNone/>
            </a:pPr>
            <a:r>
              <a:rPr lang="en-US" sz="3500" dirty="0"/>
              <a:t>In order for us to receive and experience God’s help and deliverance, we must first come to a place where we…</a:t>
            </a:r>
          </a:p>
          <a:p>
            <a:pPr marL="514350" indent="-514350">
              <a:buAutoNum type="arabicPeriod"/>
            </a:pPr>
            <a:r>
              <a:rPr lang="en-US" sz="3500" dirty="0"/>
              <a:t>See the darkness in us, the church, and the world</a:t>
            </a:r>
          </a:p>
          <a:p>
            <a:pPr marL="514350" indent="-514350">
              <a:buAutoNum type="arabicPeriod"/>
            </a:pPr>
            <a:r>
              <a:rPr lang="en-US" sz="3500" dirty="0"/>
              <a:t>Humbly admit that we need a divine breakthrough</a:t>
            </a:r>
          </a:p>
        </p:txBody>
      </p:sp>
    </p:spTree>
    <p:extLst>
      <p:ext uri="{BB962C8B-B14F-4D97-AF65-F5344CB8AC3E}">
        <p14:creationId xmlns:p14="http://schemas.microsoft.com/office/powerpoint/2010/main" val="26944106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BFD5DF48-C0B5-CF49-A809-49AA5DE5AE06}"/>
              </a:ext>
            </a:extLst>
          </p:cNvPr>
          <p:cNvPicPr>
            <a:picLocks noChangeAspect="1"/>
          </p:cNvPicPr>
          <p:nvPr/>
        </p:nvPicPr>
        <p:blipFill rotWithShape="1">
          <a:blip r:embed="rId3"/>
          <a:srcRect t="11518" b="34376"/>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Content Placeholder 3">
            <a:extLst>
              <a:ext uri="{FF2B5EF4-FFF2-40B4-BE49-F238E27FC236}">
                <a16:creationId xmlns:a16="http://schemas.microsoft.com/office/drawing/2014/main" id="{3A164573-1F38-4945-A86A-3B1A1376E110}"/>
              </a:ext>
            </a:extLst>
          </p:cNvPr>
          <p:cNvSpPr>
            <a:spLocks noGrp="1"/>
          </p:cNvSpPr>
          <p:nvPr>
            <p:ph idx="1"/>
          </p:nvPr>
        </p:nvSpPr>
        <p:spPr>
          <a:xfrm>
            <a:off x="1389530" y="3710613"/>
            <a:ext cx="9412940" cy="2743975"/>
          </a:xfrm>
        </p:spPr>
        <p:txBody>
          <a:bodyPr anchor="t">
            <a:normAutofit fontScale="92500"/>
          </a:bodyPr>
          <a:lstStyle/>
          <a:p>
            <a:pPr marL="0" indent="0">
              <a:buNone/>
            </a:pPr>
            <a:r>
              <a:rPr lang="en-US" sz="3500" dirty="0"/>
              <a:t>In order for us to receive and experience God’s help and deliverance, we must first come to a place where we…</a:t>
            </a:r>
          </a:p>
          <a:p>
            <a:pPr marL="514350" indent="-514350">
              <a:buAutoNum type="arabicPeriod"/>
            </a:pPr>
            <a:r>
              <a:rPr lang="en-US" sz="3500" dirty="0"/>
              <a:t>See the darkness in us, the church, and the world</a:t>
            </a:r>
          </a:p>
          <a:p>
            <a:pPr marL="514350" indent="-514350">
              <a:buAutoNum type="arabicPeriod"/>
            </a:pPr>
            <a:r>
              <a:rPr lang="en-US" sz="3500" dirty="0"/>
              <a:t>Humbly admit that we need a divine breakthrough</a:t>
            </a:r>
          </a:p>
          <a:p>
            <a:pPr marL="514350" indent="-514350">
              <a:buAutoNum type="arabicPeriod"/>
            </a:pPr>
            <a:r>
              <a:rPr lang="en-US" sz="3500" dirty="0"/>
              <a:t>Persistently voice a </a:t>
            </a:r>
            <a:r>
              <a:rPr lang="en-US" sz="3500" i="1" dirty="0"/>
              <a:t>corporate</a:t>
            </a:r>
            <a:r>
              <a:rPr lang="en-US" sz="3500" dirty="0"/>
              <a:t> call for help!</a:t>
            </a:r>
          </a:p>
        </p:txBody>
      </p:sp>
    </p:spTree>
    <p:extLst>
      <p:ext uri="{BB962C8B-B14F-4D97-AF65-F5344CB8AC3E}">
        <p14:creationId xmlns:p14="http://schemas.microsoft.com/office/powerpoint/2010/main" val="7405839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61976D-438A-0645-998B-D5B17A776320}"/>
              </a:ext>
            </a:extLst>
          </p:cNvPr>
          <p:cNvSpPr>
            <a:spLocks noGrp="1"/>
          </p:cNvSpPr>
          <p:nvPr>
            <p:ph idx="1"/>
          </p:nvPr>
        </p:nvSpPr>
        <p:spPr>
          <a:xfrm>
            <a:off x="600635" y="2041711"/>
            <a:ext cx="10990729" cy="2774577"/>
          </a:xfrm>
        </p:spPr>
        <p:txBody>
          <a:bodyPr>
            <a:noAutofit/>
          </a:bodyPr>
          <a:lstStyle/>
          <a:p>
            <a:pPr marL="0" indent="0">
              <a:buNone/>
            </a:pPr>
            <a:r>
              <a:rPr lang="en-US" sz="3600" dirty="0">
                <a:solidFill>
                  <a:schemeClr val="bg1"/>
                </a:solidFill>
                <a:latin typeface="+mj-lt"/>
              </a:rPr>
              <a:t>“if </a:t>
            </a:r>
            <a:r>
              <a:rPr lang="en-US" sz="3600" dirty="0">
                <a:solidFill>
                  <a:srgbClr val="FFFF00"/>
                </a:solidFill>
                <a:latin typeface="+mj-lt"/>
              </a:rPr>
              <a:t>my people</a:t>
            </a:r>
            <a:r>
              <a:rPr lang="en-US" sz="3600" dirty="0">
                <a:solidFill>
                  <a:schemeClr val="bg1"/>
                </a:solidFill>
                <a:latin typeface="+mj-lt"/>
              </a:rPr>
              <a:t>, who are called by my name, will humble themselves and pray and seek my face and turn from their wicked ways, then I will hear from heaven, and I will forgive their sin and will heal their land.” </a:t>
            </a:r>
          </a:p>
          <a:p>
            <a:pPr marL="0" indent="0">
              <a:buNone/>
            </a:pPr>
            <a:r>
              <a:rPr lang="en-US" sz="3600" b="1" dirty="0">
                <a:solidFill>
                  <a:schemeClr val="bg1"/>
                </a:solidFill>
              </a:rPr>
              <a:t>							2 Chronicles 7:14 NIV</a:t>
            </a:r>
          </a:p>
        </p:txBody>
      </p:sp>
    </p:spTree>
    <p:extLst>
      <p:ext uri="{BB962C8B-B14F-4D97-AF65-F5344CB8AC3E}">
        <p14:creationId xmlns:p14="http://schemas.microsoft.com/office/powerpoint/2010/main" val="619254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15F40D-F995-DE49-B22A-DFCB5B418AC8}"/>
              </a:ext>
            </a:extLst>
          </p:cNvPr>
          <p:cNvPicPr>
            <a:picLocks noChangeAspect="1"/>
          </p:cNvPicPr>
          <p:nvPr/>
        </p:nvPicPr>
        <p:blipFill>
          <a:blip r:embed="rId3"/>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39A2E5B3-AE68-B746-9E50-4F902FDACCEC}"/>
              </a:ext>
            </a:extLst>
          </p:cNvPr>
          <p:cNvSpPr>
            <a:spLocks noGrp="1"/>
          </p:cNvSpPr>
          <p:nvPr>
            <p:ph idx="1"/>
          </p:nvPr>
        </p:nvSpPr>
        <p:spPr>
          <a:xfrm>
            <a:off x="3311338" y="2009401"/>
            <a:ext cx="5569324" cy="1419599"/>
          </a:xfrm>
        </p:spPr>
        <p:txBody>
          <a:bodyPr>
            <a:noAutofit/>
          </a:bodyPr>
          <a:lstStyle/>
          <a:p>
            <a:pPr marL="0" indent="0" algn="ctr">
              <a:buNone/>
            </a:pPr>
            <a:r>
              <a:rPr lang="en-US" sz="4200" b="1" dirty="0">
                <a:solidFill>
                  <a:schemeClr val="accent2">
                    <a:lumMod val="50000"/>
                  </a:schemeClr>
                </a:solidFill>
                <a:effectLst>
                  <a:outerShdw blurRad="50800" dist="38100" dir="2700000" algn="tl" rotWithShape="0">
                    <a:schemeClr val="bg1">
                      <a:alpha val="40000"/>
                    </a:schemeClr>
                  </a:outerShdw>
                </a:effectLst>
              </a:rPr>
              <a:t>Scripture Reading </a:t>
            </a:r>
          </a:p>
          <a:p>
            <a:pPr marL="0" indent="0">
              <a:buNone/>
            </a:pPr>
            <a:r>
              <a:rPr lang="en-US" sz="4200" dirty="0">
                <a:solidFill>
                  <a:schemeClr val="accent2">
                    <a:lumMod val="50000"/>
                  </a:schemeClr>
                </a:solidFill>
                <a:effectLst>
                  <a:outerShdw blurRad="50800" dist="38100" dir="2700000" algn="tl" rotWithShape="0">
                    <a:schemeClr val="bg1">
                      <a:alpha val="40000"/>
                    </a:schemeClr>
                  </a:outerShdw>
                </a:effectLst>
              </a:rPr>
              <a:t>2 Chronicles 7:11-22 NIV</a:t>
            </a:r>
          </a:p>
        </p:txBody>
      </p:sp>
    </p:spTree>
    <p:extLst>
      <p:ext uri="{BB962C8B-B14F-4D97-AF65-F5344CB8AC3E}">
        <p14:creationId xmlns:p14="http://schemas.microsoft.com/office/powerpoint/2010/main" val="2629719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Logo&#10;&#10;Description automatically generated">
            <a:extLst>
              <a:ext uri="{FF2B5EF4-FFF2-40B4-BE49-F238E27FC236}">
                <a16:creationId xmlns:a16="http://schemas.microsoft.com/office/drawing/2014/main" id="{394CEBDB-4284-6F44-A40B-88EA050D9FE6}"/>
              </a:ext>
            </a:extLst>
          </p:cNvPr>
          <p:cNvPicPr>
            <a:picLocks noChangeAspect="1"/>
          </p:cNvPicPr>
          <p:nvPr/>
        </p:nvPicPr>
        <p:blipFill rotWithShape="1">
          <a:blip r:embed="rId3"/>
          <a:srcRect b="19"/>
          <a:stretch/>
        </p:blipFill>
        <p:spPr>
          <a:xfrm>
            <a:off x="0" y="0"/>
            <a:ext cx="12192000" cy="6858000"/>
          </a:xfrm>
          <a:prstGeom prst="rect">
            <a:avLst/>
          </a:prstGeom>
        </p:spPr>
      </p:pic>
    </p:spTree>
    <p:extLst>
      <p:ext uri="{BB962C8B-B14F-4D97-AF65-F5344CB8AC3E}">
        <p14:creationId xmlns:p14="http://schemas.microsoft.com/office/powerpoint/2010/main" val="389303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Logo&#10;&#10;Description automatically generated">
            <a:extLst>
              <a:ext uri="{FF2B5EF4-FFF2-40B4-BE49-F238E27FC236}">
                <a16:creationId xmlns:a16="http://schemas.microsoft.com/office/drawing/2014/main" id="{394CEBDB-4284-6F44-A40B-88EA050D9FE6}"/>
              </a:ext>
            </a:extLst>
          </p:cNvPr>
          <p:cNvPicPr>
            <a:picLocks noChangeAspect="1"/>
          </p:cNvPicPr>
          <p:nvPr/>
        </p:nvPicPr>
        <p:blipFill rotWithShape="1">
          <a:blip r:embed="rId3"/>
          <a:srcRect b="19"/>
          <a:stretch/>
        </p:blipFill>
        <p:spPr>
          <a:xfrm>
            <a:off x="0" y="0"/>
            <a:ext cx="12192000" cy="6858000"/>
          </a:xfrm>
          <a:prstGeom prst="rect">
            <a:avLst/>
          </a:prstGeom>
        </p:spPr>
      </p:pic>
    </p:spTree>
    <p:extLst>
      <p:ext uri="{BB962C8B-B14F-4D97-AF65-F5344CB8AC3E}">
        <p14:creationId xmlns:p14="http://schemas.microsoft.com/office/powerpoint/2010/main" val="37721527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 name="Picture 10" descr="A picture containing sky, outdoor, sunset, sun&#10;&#10;Description automatically generated">
            <a:extLst>
              <a:ext uri="{FF2B5EF4-FFF2-40B4-BE49-F238E27FC236}">
                <a16:creationId xmlns:a16="http://schemas.microsoft.com/office/drawing/2014/main" id="{7EC76AF0-5A26-A64F-9EE6-400B3B976BCB}"/>
              </a:ext>
            </a:extLst>
          </p:cNvPr>
          <p:cNvPicPr>
            <a:picLocks noChangeAspect="1"/>
          </p:cNvPicPr>
          <p:nvPr/>
        </p:nvPicPr>
        <p:blipFill>
          <a:blip r:embed="rId3">
            <a:alphaModFix amt="39000"/>
          </a:blip>
          <a:stretch>
            <a:fillRect/>
          </a:stretch>
        </p:blipFill>
        <p:spPr>
          <a:xfrm>
            <a:off x="0" y="0"/>
            <a:ext cx="12192000" cy="6858000"/>
          </a:xfrm>
          <a:prstGeom prst="rect">
            <a:avLst/>
          </a:prstGeom>
          <a:noFill/>
          <a:effectLst>
            <a:outerShdw blurRad="50800" dist="50800" dir="5400000" algn="ctr" rotWithShape="0">
              <a:srgbClr val="000000"/>
            </a:outerShdw>
          </a:effectLst>
        </p:spPr>
      </p:pic>
      <p:sp>
        <p:nvSpPr>
          <p:cNvPr id="2" name="Title 1">
            <a:extLst>
              <a:ext uri="{FF2B5EF4-FFF2-40B4-BE49-F238E27FC236}">
                <a16:creationId xmlns:a16="http://schemas.microsoft.com/office/drawing/2014/main" id="{1F726A09-57EB-9E46-A071-D8BB3016B5FA}"/>
              </a:ext>
            </a:extLst>
          </p:cNvPr>
          <p:cNvSpPr>
            <a:spLocks noGrp="1"/>
          </p:cNvSpPr>
          <p:nvPr>
            <p:ph type="title"/>
          </p:nvPr>
        </p:nvSpPr>
        <p:spPr/>
        <p:txBody>
          <a:bodyPr/>
          <a:lstStyle/>
          <a:p>
            <a:pPr algn="ctr"/>
            <a:r>
              <a:rPr lang="en-US" dirty="0">
                <a:solidFill>
                  <a:schemeClr val="bg1"/>
                </a:solidFill>
                <a:effectLst>
                  <a:outerShdw blurRad="50800" dist="38100" dir="2700000" algn="tl" rotWithShape="0">
                    <a:prstClr val="black">
                      <a:alpha val="40000"/>
                    </a:prstClr>
                  </a:outerShdw>
                </a:effectLst>
              </a:rPr>
              <a:t>A Biblical View of Prayer</a:t>
            </a:r>
          </a:p>
        </p:txBody>
      </p:sp>
      <p:sp>
        <p:nvSpPr>
          <p:cNvPr id="6" name="Text Placeholder 5">
            <a:extLst>
              <a:ext uri="{FF2B5EF4-FFF2-40B4-BE49-F238E27FC236}">
                <a16:creationId xmlns:a16="http://schemas.microsoft.com/office/drawing/2014/main" id="{7C1FEE61-80FE-A44F-BDBA-6A2E8FB2CFD5}"/>
              </a:ext>
            </a:extLst>
          </p:cNvPr>
          <p:cNvSpPr>
            <a:spLocks noGrp="1"/>
          </p:cNvSpPr>
          <p:nvPr>
            <p:ph type="body" idx="1"/>
          </p:nvPr>
        </p:nvSpPr>
        <p:spPr>
          <a:xfrm>
            <a:off x="836612" y="1273970"/>
            <a:ext cx="5157787" cy="823912"/>
          </a:xfrm>
        </p:spPr>
        <p:txBody>
          <a:bodyPr>
            <a:normAutofit/>
          </a:bodyPr>
          <a:lstStyle/>
          <a:p>
            <a:pPr algn="ctr"/>
            <a:r>
              <a:rPr lang="en-US" sz="3600" dirty="0">
                <a:solidFill>
                  <a:schemeClr val="bg1"/>
                </a:solidFill>
                <a:effectLst>
                  <a:outerShdw blurRad="50800" dist="38100" dir="2700000" algn="tl" rotWithShape="0">
                    <a:prstClr val="black">
                      <a:alpha val="40000"/>
                    </a:prstClr>
                  </a:outerShdw>
                </a:effectLst>
              </a:rPr>
              <a:t>Why do we pray?</a:t>
            </a:r>
          </a:p>
        </p:txBody>
      </p:sp>
      <p:sp>
        <p:nvSpPr>
          <p:cNvPr id="8" name="Text Placeholder 7">
            <a:extLst>
              <a:ext uri="{FF2B5EF4-FFF2-40B4-BE49-F238E27FC236}">
                <a16:creationId xmlns:a16="http://schemas.microsoft.com/office/drawing/2014/main" id="{68D20DFD-A595-8444-A31E-848CF76C96CB}"/>
              </a:ext>
            </a:extLst>
          </p:cNvPr>
          <p:cNvSpPr>
            <a:spLocks noGrp="1"/>
          </p:cNvSpPr>
          <p:nvPr>
            <p:ph type="body" sz="quarter" idx="3"/>
          </p:nvPr>
        </p:nvSpPr>
        <p:spPr>
          <a:xfrm>
            <a:off x="6169024" y="1273970"/>
            <a:ext cx="5183188" cy="823912"/>
          </a:xfrm>
        </p:spPr>
        <p:txBody>
          <a:bodyPr>
            <a:normAutofit/>
          </a:bodyPr>
          <a:lstStyle/>
          <a:p>
            <a:pPr algn="ctr"/>
            <a:r>
              <a:rPr lang="en-US" sz="3600" dirty="0">
                <a:solidFill>
                  <a:schemeClr val="bg1"/>
                </a:solidFill>
                <a:effectLst>
                  <a:outerShdw blurRad="50800" dist="38100" dir="2700000" algn="tl" rotWithShape="0">
                    <a:prstClr val="black">
                      <a:alpha val="40000"/>
                    </a:prstClr>
                  </a:outerShdw>
                </a:effectLst>
              </a:rPr>
              <a:t>How should we pray?</a:t>
            </a:r>
          </a:p>
        </p:txBody>
      </p:sp>
      <p:sp>
        <p:nvSpPr>
          <p:cNvPr id="13" name="Content Placeholder 12">
            <a:extLst>
              <a:ext uri="{FF2B5EF4-FFF2-40B4-BE49-F238E27FC236}">
                <a16:creationId xmlns:a16="http://schemas.microsoft.com/office/drawing/2014/main" id="{6881051C-74C7-4847-98A3-1E21AE5A893D}"/>
              </a:ext>
            </a:extLst>
          </p:cNvPr>
          <p:cNvSpPr>
            <a:spLocks noGrp="1"/>
          </p:cNvSpPr>
          <p:nvPr>
            <p:ph sz="quarter" idx="4"/>
          </p:nvPr>
        </p:nvSpPr>
        <p:spPr/>
        <p:txBody>
          <a:bodyPr/>
          <a:lstStyle/>
          <a:p>
            <a:endParaRPr lang="en-US"/>
          </a:p>
        </p:txBody>
      </p:sp>
      <p:sp>
        <p:nvSpPr>
          <p:cNvPr id="15" name="Content Placeholder 14">
            <a:extLst>
              <a:ext uri="{FF2B5EF4-FFF2-40B4-BE49-F238E27FC236}">
                <a16:creationId xmlns:a16="http://schemas.microsoft.com/office/drawing/2014/main" id="{49556EE8-C192-E749-8397-A4EE1BF309AA}"/>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4281320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 name="Picture 10" descr="A picture containing sky, outdoor, sunset, sun&#10;&#10;Description automatically generated">
            <a:extLst>
              <a:ext uri="{FF2B5EF4-FFF2-40B4-BE49-F238E27FC236}">
                <a16:creationId xmlns:a16="http://schemas.microsoft.com/office/drawing/2014/main" id="{7EC76AF0-5A26-A64F-9EE6-400B3B976BCB}"/>
              </a:ext>
            </a:extLst>
          </p:cNvPr>
          <p:cNvPicPr>
            <a:picLocks noChangeAspect="1"/>
          </p:cNvPicPr>
          <p:nvPr/>
        </p:nvPicPr>
        <p:blipFill>
          <a:blip r:embed="rId3">
            <a:alphaModFix amt="39000"/>
          </a:blip>
          <a:stretch>
            <a:fillRect/>
          </a:stretch>
        </p:blipFill>
        <p:spPr>
          <a:xfrm>
            <a:off x="0" y="0"/>
            <a:ext cx="12192000" cy="6858000"/>
          </a:xfrm>
          <a:prstGeom prst="rect">
            <a:avLst/>
          </a:prstGeom>
          <a:noFill/>
          <a:effectLst>
            <a:outerShdw blurRad="50800" dist="50800" dir="5400000" algn="ctr" rotWithShape="0">
              <a:srgbClr val="000000"/>
            </a:outerShdw>
          </a:effectLst>
        </p:spPr>
      </p:pic>
      <p:sp>
        <p:nvSpPr>
          <p:cNvPr id="2" name="Title 1">
            <a:extLst>
              <a:ext uri="{FF2B5EF4-FFF2-40B4-BE49-F238E27FC236}">
                <a16:creationId xmlns:a16="http://schemas.microsoft.com/office/drawing/2014/main" id="{1F726A09-57EB-9E46-A071-D8BB3016B5FA}"/>
              </a:ext>
            </a:extLst>
          </p:cNvPr>
          <p:cNvSpPr>
            <a:spLocks noGrp="1"/>
          </p:cNvSpPr>
          <p:nvPr>
            <p:ph type="title"/>
          </p:nvPr>
        </p:nvSpPr>
        <p:spPr/>
        <p:txBody>
          <a:bodyPr/>
          <a:lstStyle/>
          <a:p>
            <a:pPr algn="ctr"/>
            <a:r>
              <a:rPr lang="en-US" dirty="0">
                <a:solidFill>
                  <a:schemeClr val="bg1"/>
                </a:solidFill>
                <a:effectLst>
                  <a:outerShdw blurRad="50800" dist="38100" dir="2700000" algn="tl" rotWithShape="0">
                    <a:prstClr val="black">
                      <a:alpha val="40000"/>
                    </a:prstClr>
                  </a:outerShdw>
                </a:effectLst>
              </a:rPr>
              <a:t>A Biblical View of Prayer</a:t>
            </a:r>
          </a:p>
        </p:txBody>
      </p:sp>
      <p:sp>
        <p:nvSpPr>
          <p:cNvPr id="6" name="Text Placeholder 5">
            <a:extLst>
              <a:ext uri="{FF2B5EF4-FFF2-40B4-BE49-F238E27FC236}">
                <a16:creationId xmlns:a16="http://schemas.microsoft.com/office/drawing/2014/main" id="{7C1FEE61-80FE-A44F-BDBA-6A2E8FB2CFD5}"/>
              </a:ext>
            </a:extLst>
          </p:cNvPr>
          <p:cNvSpPr>
            <a:spLocks noGrp="1"/>
          </p:cNvSpPr>
          <p:nvPr>
            <p:ph type="body" idx="1"/>
          </p:nvPr>
        </p:nvSpPr>
        <p:spPr>
          <a:xfrm>
            <a:off x="836612" y="1273970"/>
            <a:ext cx="5157787" cy="823912"/>
          </a:xfrm>
        </p:spPr>
        <p:txBody>
          <a:bodyPr>
            <a:normAutofit/>
          </a:bodyPr>
          <a:lstStyle/>
          <a:p>
            <a:pPr algn="ctr"/>
            <a:r>
              <a:rPr lang="en-US" sz="3600" dirty="0">
                <a:solidFill>
                  <a:schemeClr val="bg1"/>
                </a:solidFill>
                <a:effectLst>
                  <a:outerShdw blurRad="50800" dist="38100" dir="2700000" algn="tl" rotWithShape="0">
                    <a:prstClr val="black">
                      <a:alpha val="40000"/>
                    </a:prstClr>
                  </a:outerShdw>
                </a:effectLst>
              </a:rPr>
              <a:t>Why do we pray?</a:t>
            </a:r>
          </a:p>
        </p:txBody>
      </p:sp>
      <p:sp>
        <p:nvSpPr>
          <p:cNvPr id="7" name="Content Placeholder 6">
            <a:extLst>
              <a:ext uri="{FF2B5EF4-FFF2-40B4-BE49-F238E27FC236}">
                <a16:creationId xmlns:a16="http://schemas.microsoft.com/office/drawing/2014/main" id="{4F2DF200-F573-9649-B3C3-CBEA63569E85}"/>
              </a:ext>
            </a:extLst>
          </p:cNvPr>
          <p:cNvSpPr>
            <a:spLocks noGrp="1"/>
          </p:cNvSpPr>
          <p:nvPr>
            <p:ph sz="half" idx="2"/>
          </p:nvPr>
        </p:nvSpPr>
        <p:spPr>
          <a:xfrm>
            <a:off x="814388" y="2294965"/>
            <a:ext cx="5183188" cy="4197910"/>
          </a:xfrm>
        </p:spPr>
        <p:txBody>
          <a:bodyPr>
            <a:normAutofit/>
          </a:bodyPr>
          <a:lstStyle/>
          <a:p>
            <a:r>
              <a:rPr lang="en-US" sz="3200" dirty="0">
                <a:solidFill>
                  <a:schemeClr val="bg1"/>
                </a:solidFill>
                <a:effectLst>
                  <a:outerShdw blurRad="50800" dist="38100" dir="2700000" algn="tl" rotWithShape="0">
                    <a:prstClr val="black">
                      <a:alpha val="40000"/>
                    </a:prstClr>
                  </a:outerShdw>
                </a:effectLst>
              </a:rPr>
              <a:t>We acknowledge Creator and seek to know him</a:t>
            </a:r>
          </a:p>
        </p:txBody>
      </p:sp>
      <p:sp>
        <p:nvSpPr>
          <p:cNvPr id="8" name="Text Placeholder 7">
            <a:extLst>
              <a:ext uri="{FF2B5EF4-FFF2-40B4-BE49-F238E27FC236}">
                <a16:creationId xmlns:a16="http://schemas.microsoft.com/office/drawing/2014/main" id="{68D20DFD-A595-8444-A31E-848CF76C96CB}"/>
              </a:ext>
            </a:extLst>
          </p:cNvPr>
          <p:cNvSpPr>
            <a:spLocks noGrp="1"/>
          </p:cNvSpPr>
          <p:nvPr>
            <p:ph type="body" sz="quarter" idx="3"/>
          </p:nvPr>
        </p:nvSpPr>
        <p:spPr>
          <a:xfrm>
            <a:off x="6169024" y="1273970"/>
            <a:ext cx="5183188" cy="823912"/>
          </a:xfrm>
        </p:spPr>
        <p:txBody>
          <a:bodyPr>
            <a:normAutofit/>
          </a:bodyPr>
          <a:lstStyle/>
          <a:p>
            <a:pPr algn="ctr"/>
            <a:r>
              <a:rPr lang="en-US" sz="3600" dirty="0">
                <a:solidFill>
                  <a:schemeClr val="bg1"/>
                </a:solidFill>
                <a:effectLst>
                  <a:outerShdw blurRad="50800" dist="38100" dir="2700000" algn="tl" rotWithShape="0">
                    <a:prstClr val="black">
                      <a:alpha val="40000"/>
                    </a:prstClr>
                  </a:outerShdw>
                </a:effectLst>
              </a:rPr>
              <a:t>How should we pray?</a:t>
            </a:r>
          </a:p>
        </p:txBody>
      </p:sp>
      <p:sp>
        <p:nvSpPr>
          <p:cNvPr id="4" name="Content Placeholder 3">
            <a:extLst>
              <a:ext uri="{FF2B5EF4-FFF2-40B4-BE49-F238E27FC236}">
                <a16:creationId xmlns:a16="http://schemas.microsoft.com/office/drawing/2014/main" id="{8663BC26-68A8-1540-A8B7-196EAA80F69D}"/>
              </a:ext>
            </a:extLst>
          </p:cNvPr>
          <p:cNvSpPr>
            <a:spLocks noGrp="1"/>
          </p:cNvSpPr>
          <p:nvPr>
            <p:ph sz="quarter" idx="4"/>
          </p:nvPr>
        </p:nvSpPr>
        <p:spPr/>
        <p:txBody>
          <a:bodyPr/>
          <a:lstStyle/>
          <a:p>
            <a:endParaRPr lang="en-US"/>
          </a:p>
        </p:txBody>
      </p:sp>
    </p:spTree>
    <p:extLst>
      <p:ext uri="{BB962C8B-B14F-4D97-AF65-F5344CB8AC3E}">
        <p14:creationId xmlns:p14="http://schemas.microsoft.com/office/powerpoint/2010/main" val="34060996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 name="Picture 10" descr="A picture containing sky, outdoor, sunset, sun&#10;&#10;Description automatically generated">
            <a:extLst>
              <a:ext uri="{FF2B5EF4-FFF2-40B4-BE49-F238E27FC236}">
                <a16:creationId xmlns:a16="http://schemas.microsoft.com/office/drawing/2014/main" id="{7EC76AF0-5A26-A64F-9EE6-400B3B976BCB}"/>
              </a:ext>
            </a:extLst>
          </p:cNvPr>
          <p:cNvPicPr>
            <a:picLocks noChangeAspect="1"/>
          </p:cNvPicPr>
          <p:nvPr/>
        </p:nvPicPr>
        <p:blipFill>
          <a:blip r:embed="rId3">
            <a:alphaModFix amt="39000"/>
          </a:blip>
          <a:stretch>
            <a:fillRect/>
          </a:stretch>
        </p:blipFill>
        <p:spPr>
          <a:xfrm>
            <a:off x="0" y="0"/>
            <a:ext cx="12192000" cy="6858000"/>
          </a:xfrm>
          <a:prstGeom prst="rect">
            <a:avLst/>
          </a:prstGeom>
          <a:noFill/>
          <a:effectLst>
            <a:outerShdw blurRad="50800" dist="50800" dir="5400000" algn="ctr" rotWithShape="0">
              <a:srgbClr val="000000"/>
            </a:outerShdw>
          </a:effectLst>
        </p:spPr>
      </p:pic>
      <p:sp>
        <p:nvSpPr>
          <p:cNvPr id="2" name="Title 1">
            <a:extLst>
              <a:ext uri="{FF2B5EF4-FFF2-40B4-BE49-F238E27FC236}">
                <a16:creationId xmlns:a16="http://schemas.microsoft.com/office/drawing/2014/main" id="{1F726A09-57EB-9E46-A071-D8BB3016B5FA}"/>
              </a:ext>
            </a:extLst>
          </p:cNvPr>
          <p:cNvSpPr>
            <a:spLocks noGrp="1"/>
          </p:cNvSpPr>
          <p:nvPr>
            <p:ph type="title"/>
          </p:nvPr>
        </p:nvSpPr>
        <p:spPr/>
        <p:txBody>
          <a:bodyPr/>
          <a:lstStyle/>
          <a:p>
            <a:pPr algn="ctr"/>
            <a:r>
              <a:rPr lang="en-US" dirty="0">
                <a:solidFill>
                  <a:schemeClr val="bg1"/>
                </a:solidFill>
                <a:effectLst>
                  <a:outerShdw blurRad="50800" dist="38100" dir="2700000" algn="tl" rotWithShape="0">
                    <a:prstClr val="black">
                      <a:alpha val="40000"/>
                    </a:prstClr>
                  </a:outerShdw>
                </a:effectLst>
              </a:rPr>
              <a:t>A Biblical View of Prayer</a:t>
            </a:r>
          </a:p>
        </p:txBody>
      </p:sp>
      <p:sp>
        <p:nvSpPr>
          <p:cNvPr id="6" name="Text Placeholder 5">
            <a:extLst>
              <a:ext uri="{FF2B5EF4-FFF2-40B4-BE49-F238E27FC236}">
                <a16:creationId xmlns:a16="http://schemas.microsoft.com/office/drawing/2014/main" id="{7C1FEE61-80FE-A44F-BDBA-6A2E8FB2CFD5}"/>
              </a:ext>
            </a:extLst>
          </p:cNvPr>
          <p:cNvSpPr>
            <a:spLocks noGrp="1"/>
          </p:cNvSpPr>
          <p:nvPr>
            <p:ph type="body" idx="1"/>
          </p:nvPr>
        </p:nvSpPr>
        <p:spPr>
          <a:xfrm>
            <a:off x="836612" y="1273970"/>
            <a:ext cx="5157787" cy="823912"/>
          </a:xfrm>
        </p:spPr>
        <p:txBody>
          <a:bodyPr>
            <a:normAutofit/>
          </a:bodyPr>
          <a:lstStyle/>
          <a:p>
            <a:pPr algn="ctr"/>
            <a:r>
              <a:rPr lang="en-US" sz="3600" dirty="0">
                <a:solidFill>
                  <a:schemeClr val="bg1"/>
                </a:solidFill>
                <a:effectLst>
                  <a:outerShdw blurRad="50800" dist="38100" dir="2700000" algn="tl" rotWithShape="0">
                    <a:prstClr val="black">
                      <a:alpha val="40000"/>
                    </a:prstClr>
                  </a:outerShdw>
                </a:effectLst>
              </a:rPr>
              <a:t>Why do we pray?</a:t>
            </a:r>
          </a:p>
        </p:txBody>
      </p:sp>
      <p:sp>
        <p:nvSpPr>
          <p:cNvPr id="7" name="Content Placeholder 6">
            <a:extLst>
              <a:ext uri="{FF2B5EF4-FFF2-40B4-BE49-F238E27FC236}">
                <a16:creationId xmlns:a16="http://schemas.microsoft.com/office/drawing/2014/main" id="{4F2DF200-F573-9649-B3C3-CBEA63569E85}"/>
              </a:ext>
            </a:extLst>
          </p:cNvPr>
          <p:cNvSpPr>
            <a:spLocks noGrp="1"/>
          </p:cNvSpPr>
          <p:nvPr>
            <p:ph sz="half" idx="2"/>
          </p:nvPr>
        </p:nvSpPr>
        <p:spPr>
          <a:xfrm>
            <a:off x="814388" y="2294965"/>
            <a:ext cx="5183188" cy="4197910"/>
          </a:xfrm>
        </p:spPr>
        <p:txBody>
          <a:bodyPr>
            <a:normAutofit/>
          </a:bodyPr>
          <a:lstStyle/>
          <a:p>
            <a:r>
              <a:rPr lang="en-US" sz="3200" dirty="0">
                <a:solidFill>
                  <a:schemeClr val="bg1"/>
                </a:solidFill>
                <a:effectLst>
                  <a:outerShdw blurRad="50800" dist="38100" dir="2700000" algn="tl" rotWithShape="0">
                    <a:prstClr val="black">
                      <a:alpha val="40000"/>
                    </a:prstClr>
                  </a:outerShdw>
                </a:effectLst>
              </a:rPr>
              <a:t>We acknowledge Creator and seek to know him</a:t>
            </a:r>
          </a:p>
          <a:p>
            <a:r>
              <a:rPr lang="en-US" sz="3200" dirty="0">
                <a:solidFill>
                  <a:schemeClr val="bg1"/>
                </a:solidFill>
                <a:effectLst>
                  <a:outerShdw blurRad="50800" dist="38100" dir="2700000" algn="tl" rotWithShape="0">
                    <a:prstClr val="black">
                      <a:alpha val="40000"/>
                    </a:prstClr>
                  </a:outerShdw>
                </a:effectLst>
              </a:rPr>
              <a:t>It’s the only real way to know ourselves </a:t>
            </a:r>
          </a:p>
        </p:txBody>
      </p:sp>
      <p:sp>
        <p:nvSpPr>
          <p:cNvPr id="8" name="Text Placeholder 7">
            <a:extLst>
              <a:ext uri="{FF2B5EF4-FFF2-40B4-BE49-F238E27FC236}">
                <a16:creationId xmlns:a16="http://schemas.microsoft.com/office/drawing/2014/main" id="{68D20DFD-A595-8444-A31E-848CF76C96CB}"/>
              </a:ext>
            </a:extLst>
          </p:cNvPr>
          <p:cNvSpPr>
            <a:spLocks noGrp="1"/>
          </p:cNvSpPr>
          <p:nvPr>
            <p:ph type="body" sz="quarter" idx="3"/>
          </p:nvPr>
        </p:nvSpPr>
        <p:spPr>
          <a:xfrm>
            <a:off x="6169024" y="1273970"/>
            <a:ext cx="5183188" cy="823912"/>
          </a:xfrm>
        </p:spPr>
        <p:txBody>
          <a:bodyPr>
            <a:normAutofit/>
          </a:bodyPr>
          <a:lstStyle/>
          <a:p>
            <a:pPr algn="ctr"/>
            <a:r>
              <a:rPr lang="en-US" sz="3600" dirty="0">
                <a:solidFill>
                  <a:schemeClr val="bg1"/>
                </a:solidFill>
                <a:effectLst>
                  <a:outerShdw blurRad="50800" dist="38100" dir="2700000" algn="tl" rotWithShape="0">
                    <a:prstClr val="black">
                      <a:alpha val="40000"/>
                    </a:prstClr>
                  </a:outerShdw>
                </a:effectLst>
              </a:rPr>
              <a:t>How should we pray?</a:t>
            </a:r>
          </a:p>
        </p:txBody>
      </p:sp>
      <p:sp>
        <p:nvSpPr>
          <p:cNvPr id="4" name="Content Placeholder 3">
            <a:extLst>
              <a:ext uri="{FF2B5EF4-FFF2-40B4-BE49-F238E27FC236}">
                <a16:creationId xmlns:a16="http://schemas.microsoft.com/office/drawing/2014/main" id="{BDB37F9D-0112-3149-826A-46B136F82CFC}"/>
              </a:ext>
            </a:extLst>
          </p:cNvPr>
          <p:cNvSpPr>
            <a:spLocks noGrp="1"/>
          </p:cNvSpPr>
          <p:nvPr>
            <p:ph sz="quarter" idx="4"/>
          </p:nvPr>
        </p:nvSpPr>
        <p:spPr/>
        <p:txBody>
          <a:bodyPr/>
          <a:lstStyle/>
          <a:p>
            <a:endParaRPr lang="en-US"/>
          </a:p>
        </p:txBody>
      </p:sp>
    </p:spTree>
    <p:extLst>
      <p:ext uri="{BB962C8B-B14F-4D97-AF65-F5344CB8AC3E}">
        <p14:creationId xmlns:p14="http://schemas.microsoft.com/office/powerpoint/2010/main" val="19575252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 name="Picture 10" descr="A picture containing sky, outdoor, sunset, sun&#10;&#10;Description automatically generated">
            <a:extLst>
              <a:ext uri="{FF2B5EF4-FFF2-40B4-BE49-F238E27FC236}">
                <a16:creationId xmlns:a16="http://schemas.microsoft.com/office/drawing/2014/main" id="{7EC76AF0-5A26-A64F-9EE6-400B3B976BCB}"/>
              </a:ext>
            </a:extLst>
          </p:cNvPr>
          <p:cNvPicPr>
            <a:picLocks noChangeAspect="1"/>
          </p:cNvPicPr>
          <p:nvPr/>
        </p:nvPicPr>
        <p:blipFill>
          <a:blip r:embed="rId3">
            <a:alphaModFix amt="39000"/>
          </a:blip>
          <a:stretch>
            <a:fillRect/>
          </a:stretch>
        </p:blipFill>
        <p:spPr>
          <a:xfrm>
            <a:off x="0" y="0"/>
            <a:ext cx="12192000" cy="6858000"/>
          </a:xfrm>
          <a:prstGeom prst="rect">
            <a:avLst/>
          </a:prstGeom>
          <a:noFill/>
          <a:effectLst>
            <a:outerShdw blurRad="50800" dist="50800" dir="5400000" algn="ctr" rotWithShape="0">
              <a:srgbClr val="000000"/>
            </a:outerShdw>
          </a:effectLst>
        </p:spPr>
      </p:pic>
      <p:sp>
        <p:nvSpPr>
          <p:cNvPr id="2" name="Title 1">
            <a:extLst>
              <a:ext uri="{FF2B5EF4-FFF2-40B4-BE49-F238E27FC236}">
                <a16:creationId xmlns:a16="http://schemas.microsoft.com/office/drawing/2014/main" id="{1F726A09-57EB-9E46-A071-D8BB3016B5FA}"/>
              </a:ext>
            </a:extLst>
          </p:cNvPr>
          <p:cNvSpPr>
            <a:spLocks noGrp="1"/>
          </p:cNvSpPr>
          <p:nvPr>
            <p:ph type="title"/>
          </p:nvPr>
        </p:nvSpPr>
        <p:spPr/>
        <p:txBody>
          <a:bodyPr/>
          <a:lstStyle/>
          <a:p>
            <a:pPr algn="ctr"/>
            <a:r>
              <a:rPr lang="en-US" dirty="0">
                <a:solidFill>
                  <a:schemeClr val="bg1"/>
                </a:solidFill>
                <a:effectLst>
                  <a:outerShdw blurRad="50800" dist="38100" dir="2700000" algn="tl" rotWithShape="0">
                    <a:prstClr val="black">
                      <a:alpha val="40000"/>
                    </a:prstClr>
                  </a:outerShdw>
                </a:effectLst>
              </a:rPr>
              <a:t>A Biblical View of Prayer</a:t>
            </a:r>
          </a:p>
        </p:txBody>
      </p:sp>
      <p:sp>
        <p:nvSpPr>
          <p:cNvPr id="6" name="Text Placeholder 5">
            <a:extLst>
              <a:ext uri="{FF2B5EF4-FFF2-40B4-BE49-F238E27FC236}">
                <a16:creationId xmlns:a16="http://schemas.microsoft.com/office/drawing/2014/main" id="{7C1FEE61-80FE-A44F-BDBA-6A2E8FB2CFD5}"/>
              </a:ext>
            </a:extLst>
          </p:cNvPr>
          <p:cNvSpPr>
            <a:spLocks noGrp="1"/>
          </p:cNvSpPr>
          <p:nvPr>
            <p:ph type="body" idx="1"/>
          </p:nvPr>
        </p:nvSpPr>
        <p:spPr>
          <a:xfrm>
            <a:off x="836612" y="1273970"/>
            <a:ext cx="5157787" cy="823912"/>
          </a:xfrm>
        </p:spPr>
        <p:txBody>
          <a:bodyPr>
            <a:normAutofit/>
          </a:bodyPr>
          <a:lstStyle/>
          <a:p>
            <a:pPr algn="ctr"/>
            <a:r>
              <a:rPr lang="en-US" sz="3600" dirty="0">
                <a:solidFill>
                  <a:schemeClr val="bg1"/>
                </a:solidFill>
                <a:effectLst>
                  <a:outerShdw blurRad="50800" dist="38100" dir="2700000" algn="tl" rotWithShape="0">
                    <a:prstClr val="black">
                      <a:alpha val="40000"/>
                    </a:prstClr>
                  </a:outerShdw>
                </a:effectLst>
              </a:rPr>
              <a:t>Why do we pray?</a:t>
            </a:r>
          </a:p>
        </p:txBody>
      </p:sp>
      <p:sp>
        <p:nvSpPr>
          <p:cNvPr id="7" name="Content Placeholder 6">
            <a:extLst>
              <a:ext uri="{FF2B5EF4-FFF2-40B4-BE49-F238E27FC236}">
                <a16:creationId xmlns:a16="http://schemas.microsoft.com/office/drawing/2014/main" id="{4F2DF200-F573-9649-B3C3-CBEA63569E85}"/>
              </a:ext>
            </a:extLst>
          </p:cNvPr>
          <p:cNvSpPr>
            <a:spLocks noGrp="1"/>
          </p:cNvSpPr>
          <p:nvPr>
            <p:ph sz="half" idx="2"/>
          </p:nvPr>
        </p:nvSpPr>
        <p:spPr>
          <a:xfrm>
            <a:off x="814388" y="2294965"/>
            <a:ext cx="5183188" cy="4197910"/>
          </a:xfrm>
        </p:spPr>
        <p:txBody>
          <a:bodyPr>
            <a:normAutofit/>
          </a:bodyPr>
          <a:lstStyle/>
          <a:p>
            <a:r>
              <a:rPr lang="en-US" sz="3200" dirty="0">
                <a:solidFill>
                  <a:schemeClr val="bg1"/>
                </a:solidFill>
                <a:effectLst>
                  <a:outerShdw blurRad="50800" dist="38100" dir="2700000" algn="tl" rotWithShape="0">
                    <a:prstClr val="black">
                      <a:alpha val="40000"/>
                    </a:prstClr>
                  </a:outerShdw>
                </a:effectLst>
              </a:rPr>
              <a:t>We acknowledge Creator and seek to know him</a:t>
            </a:r>
          </a:p>
          <a:p>
            <a:r>
              <a:rPr lang="en-US" sz="3200" dirty="0">
                <a:solidFill>
                  <a:schemeClr val="bg1"/>
                </a:solidFill>
                <a:effectLst>
                  <a:outerShdw blurRad="50800" dist="38100" dir="2700000" algn="tl" rotWithShape="0">
                    <a:prstClr val="black">
                      <a:alpha val="40000"/>
                    </a:prstClr>
                  </a:outerShdw>
                </a:effectLst>
              </a:rPr>
              <a:t>It’s the only real way to know ourselves </a:t>
            </a:r>
          </a:p>
          <a:p>
            <a:r>
              <a:rPr lang="en-US" sz="3200" dirty="0">
                <a:solidFill>
                  <a:schemeClr val="bg1"/>
                </a:solidFill>
                <a:effectLst>
                  <a:outerShdw blurRad="50800" dist="38100" dir="2700000" algn="tl" rotWithShape="0">
                    <a:prstClr val="black">
                      <a:alpha val="40000"/>
                    </a:prstClr>
                  </a:outerShdw>
                </a:effectLst>
              </a:rPr>
              <a:t>No way to change who we are or our actions without it</a:t>
            </a:r>
          </a:p>
        </p:txBody>
      </p:sp>
      <p:sp>
        <p:nvSpPr>
          <p:cNvPr id="8" name="Text Placeholder 7">
            <a:extLst>
              <a:ext uri="{FF2B5EF4-FFF2-40B4-BE49-F238E27FC236}">
                <a16:creationId xmlns:a16="http://schemas.microsoft.com/office/drawing/2014/main" id="{68D20DFD-A595-8444-A31E-848CF76C96CB}"/>
              </a:ext>
            </a:extLst>
          </p:cNvPr>
          <p:cNvSpPr>
            <a:spLocks noGrp="1"/>
          </p:cNvSpPr>
          <p:nvPr>
            <p:ph type="body" sz="quarter" idx="3"/>
          </p:nvPr>
        </p:nvSpPr>
        <p:spPr>
          <a:xfrm>
            <a:off x="6169024" y="1273970"/>
            <a:ext cx="5183188" cy="823912"/>
          </a:xfrm>
        </p:spPr>
        <p:txBody>
          <a:bodyPr>
            <a:normAutofit/>
          </a:bodyPr>
          <a:lstStyle/>
          <a:p>
            <a:pPr algn="ctr"/>
            <a:r>
              <a:rPr lang="en-US" sz="3600" dirty="0">
                <a:solidFill>
                  <a:schemeClr val="bg1"/>
                </a:solidFill>
                <a:effectLst>
                  <a:outerShdw blurRad="50800" dist="38100" dir="2700000" algn="tl" rotWithShape="0">
                    <a:prstClr val="black">
                      <a:alpha val="40000"/>
                    </a:prstClr>
                  </a:outerShdw>
                </a:effectLst>
              </a:rPr>
              <a:t>How should we pray?</a:t>
            </a:r>
          </a:p>
        </p:txBody>
      </p:sp>
      <p:sp>
        <p:nvSpPr>
          <p:cNvPr id="4" name="Content Placeholder 3">
            <a:extLst>
              <a:ext uri="{FF2B5EF4-FFF2-40B4-BE49-F238E27FC236}">
                <a16:creationId xmlns:a16="http://schemas.microsoft.com/office/drawing/2014/main" id="{BDB37F9D-0112-3149-826A-46B136F82CFC}"/>
              </a:ext>
            </a:extLst>
          </p:cNvPr>
          <p:cNvSpPr>
            <a:spLocks noGrp="1"/>
          </p:cNvSpPr>
          <p:nvPr>
            <p:ph sz="quarter" idx="4"/>
          </p:nvPr>
        </p:nvSpPr>
        <p:spPr/>
        <p:txBody>
          <a:bodyPr/>
          <a:lstStyle/>
          <a:p>
            <a:endParaRPr lang="en-US"/>
          </a:p>
        </p:txBody>
      </p:sp>
    </p:spTree>
    <p:extLst>
      <p:ext uri="{BB962C8B-B14F-4D97-AF65-F5344CB8AC3E}">
        <p14:creationId xmlns:p14="http://schemas.microsoft.com/office/powerpoint/2010/main" val="31244700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 name="Picture 10" descr="A picture containing sky, outdoor, sunset, sun&#10;&#10;Description automatically generated">
            <a:extLst>
              <a:ext uri="{FF2B5EF4-FFF2-40B4-BE49-F238E27FC236}">
                <a16:creationId xmlns:a16="http://schemas.microsoft.com/office/drawing/2014/main" id="{7EC76AF0-5A26-A64F-9EE6-400B3B976BCB}"/>
              </a:ext>
            </a:extLst>
          </p:cNvPr>
          <p:cNvPicPr>
            <a:picLocks noChangeAspect="1"/>
          </p:cNvPicPr>
          <p:nvPr/>
        </p:nvPicPr>
        <p:blipFill>
          <a:blip r:embed="rId3">
            <a:alphaModFix amt="39000"/>
          </a:blip>
          <a:stretch>
            <a:fillRect/>
          </a:stretch>
        </p:blipFill>
        <p:spPr>
          <a:xfrm>
            <a:off x="0" y="0"/>
            <a:ext cx="12192000" cy="6858000"/>
          </a:xfrm>
          <a:prstGeom prst="rect">
            <a:avLst/>
          </a:prstGeom>
          <a:noFill/>
          <a:effectLst>
            <a:outerShdw blurRad="50800" dist="50800" dir="5400000" algn="ctr" rotWithShape="0">
              <a:srgbClr val="000000"/>
            </a:outerShdw>
          </a:effectLst>
        </p:spPr>
      </p:pic>
      <p:sp>
        <p:nvSpPr>
          <p:cNvPr id="2" name="Title 1">
            <a:extLst>
              <a:ext uri="{FF2B5EF4-FFF2-40B4-BE49-F238E27FC236}">
                <a16:creationId xmlns:a16="http://schemas.microsoft.com/office/drawing/2014/main" id="{1F726A09-57EB-9E46-A071-D8BB3016B5FA}"/>
              </a:ext>
            </a:extLst>
          </p:cNvPr>
          <p:cNvSpPr>
            <a:spLocks noGrp="1"/>
          </p:cNvSpPr>
          <p:nvPr>
            <p:ph type="title"/>
          </p:nvPr>
        </p:nvSpPr>
        <p:spPr/>
        <p:txBody>
          <a:bodyPr/>
          <a:lstStyle/>
          <a:p>
            <a:pPr algn="ctr"/>
            <a:r>
              <a:rPr lang="en-US" dirty="0">
                <a:solidFill>
                  <a:schemeClr val="bg1"/>
                </a:solidFill>
                <a:effectLst>
                  <a:outerShdw blurRad="50800" dist="38100" dir="2700000" algn="tl" rotWithShape="0">
                    <a:prstClr val="black">
                      <a:alpha val="40000"/>
                    </a:prstClr>
                  </a:outerShdw>
                </a:effectLst>
              </a:rPr>
              <a:t>A Biblical View of Prayer</a:t>
            </a:r>
          </a:p>
        </p:txBody>
      </p:sp>
      <p:sp>
        <p:nvSpPr>
          <p:cNvPr id="6" name="Text Placeholder 5">
            <a:extLst>
              <a:ext uri="{FF2B5EF4-FFF2-40B4-BE49-F238E27FC236}">
                <a16:creationId xmlns:a16="http://schemas.microsoft.com/office/drawing/2014/main" id="{7C1FEE61-80FE-A44F-BDBA-6A2E8FB2CFD5}"/>
              </a:ext>
            </a:extLst>
          </p:cNvPr>
          <p:cNvSpPr>
            <a:spLocks noGrp="1"/>
          </p:cNvSpPr>
          <p:nvPr>
            <p:ph type="body" idx="1"/>
          </p:nvPr>
        </p:nvSpPr>
        <p:spPr>
          <a:xfrm>
            <a:off x="836612" y="1273970"/>
            <a:ext cx="5157787" cy="823912"/>
          </a:xfrm>
        </p:spPr>
        <p:txBody>
          <a:bodyPr>
            <a:normAutofit/>
          </a:bodyPr>
          <a:lstStyle/>
          <a:p>
            <a:pPr algn="ctr"/>
            <a:r>
              <a:rPr lang="en-US" sz="3600" dirty="0">
                <a:solidFill>
                  <a:schemeClr val="bg1"/>
                </a:solidFill>
                <a:effectLst>
                  <a:outerShdw blurRad="50800" dist="38100" dir="2700000" algn="tl" rotWithShape="0">
                    <a:prstClr val="black">
                      <a:alpha val="40000"/>
                    </a:prstClr>
                  </a:outerShdw>
                </a:effectLst>
              </a:rPr>
              <a:t>Why do we pray?</a:t>
            </a:r>
          </a:p>
        </p:txBody>
      </p:sp>
      <p:sp>
        <p:nvSpPr>
          <p:cNvPr id="7" name="Content Placeholder 6">
            <a:extLst>
              <a:ext uri="{FF2B5EF4-FFF2-40B4-BE49-F238E27FC236}">
                <a16:creationId xmlns:a16="http://schemas.microsoft.com/office/drawing/2014/main" id="{4F2DF200-F573-9649-B3C3-CBEA63569E85}"/>
              </a:ext>
            </a:extLst>
          </p:cNvPr>
          <p:cNvSpPr>
            <a:spLocks noGrp="1"/>
          </p:cNvSpPr>
          <p:nvPr>
            <p:ph sz="half" idx="2"/>
          </p:nvPr>
        </p:nvSpPr>
        <p:spPr>
          <a:xfrm>
            <a:off x="814388" y="2294965"/>
            <a:ext cx="5183188" cy="4197910"/>
          </a:xfrm>
        </p:spPr>
        <p:txBody>
          <a:bodyPr>
            <a:normAutofit/>
          </a:bodyPr>
          <a:lstStyle/>
          <a:p>
            <a:r>
              <a:rPr lang="en-US" sz="3200" dirty="0">
                <a:solidFill>
                  <a:schemeClr val="bg1"/>
                </a:solidFill>
                <a:effectLst>
                  <a:outerShdw blurRad="50800" dist="38100" dir="2700000" algn="tl" rotWithShape="0">
                    <a:prstClr val="black">
                      <a:alpha val="40000"/>
                    </a:prstClr>
                  </a:outerShdw>
                </a:effectLst>
              </a:rPr>
              <a:t>We acknowledge Creator and seek to know him</a:t>
            </a:r>
          </a:p>
          <a:p>
            <a:r>
              <a:rPr lang="en-US" sz="3200" dirty="0">
                <a:solidFill>
                  <a:schemeClr val="bg1"/>
                </a:solidFill>
                <a:effectLst>
                  <a:outerShdw blurRad="50800" dist="38100" dir="2700000" algn="tl" rotWithShape="0">
                    <a:prstClr val="black">
                      <a:alpha val="40000"/>
                    </a:prstClr>
                  </a:outerShdw>
                </a:effectLst>
              </a:rPr>
              <a:t>It’s the only real way to know ourselves </a:t>
            </a:r>
          </a:p>
          <a:p>
            <a:r>
              <a:rPr lang="en-US" sz="3200" dirty="0">
                <a:solidFill>
                  <a:schemeClr val="bg1"/>
                </a:solidFill>
                <a:effectLst>
                  <a:outerShdw blurRad="50800" dist="38100" dir="2700000" algn="tl" rotWithShape="0">
                    <a:prstClr val="black">
                      <a:alpha val="40000"/>
                    </a:prstClr>
                  </a:outerShdw>
                </a:effectLst>
              </a:rPr>
              <a:t>No way to change who we are or our actions without it</a:t>
            </a:r>
          </a:p>
          <a:p>
            <a:r>
              <a:rPr lang="en-US" sz="3200" dirty="0">
                <a:solidFill>
                  <a:schemeClr val="bg1"/>
                </a:solidFill>
                <a:effectLst>
                  <a:outerShdw blurRad="50800" dist="38100" dir="2700000" algn="tl" rotWithShape="0">
                    <a:prstClr val="black">
                      <a:alpha val="40000"/>
                    </a:prstClr>
                  </a:outerShdw>
                </a:effectLst>
              </a:rPr>
              <a:t>It’s how we partner with God in bringing the Kingdom</a:t>
            </a:r>
          </a:p>
        </p:txBody>
      </p:sp>
      <p:sp>
        <p:nvSpPr>
          <p:cNvPr id="8" name="Text Placeholder 7">
            <a:extLst>
              <a:ext uri="{FF2B5EF4-FFF2-40B4-BE49-F238E27FC236}">
                <a16:creationId xmlns:a16="http://schemas.microsoft.com/office/drawing/2014/main" id="{68D20DFD-A595-8444-A31E-848CF76C96CB}"/>
              </a:ext>
            </a:extLst>
          </p:cNvPr>
          <p:cNvSpPr>
            <a:spLocks noGrp="1"/>
          </p:cNvSpPr>
          <p:nvPr>
            <p:ph type="body" sz="quarter" idx="3"/>
          </p:nvPr>
        </p:nvSpPr>
        <p:spPr>
          <a:xfrm>
            <a:off x="6169024" y="1273970"/>
            <a:ext cx="5183188" cy="823912"/>
          </a:xfrm>
        </p:spPr>
        <p:txBody>
          <a:bodyPr>
            <a:normAutofit/>
          </a:bodyPr>
          <a:lstStyle/>
          <a:p>
            <a:pPr algn="ctr"/>
            <a:r>
              <a:rPr lang="en-US" sz="3600" dirty="0">
                <a:solidFill>
                  <a:schemeClr val="bg1"/>
                </a:solidFill>
                <a:effectLst>
                  <a:outerShdw blurRad="50800" dist="38100" dir="2700000" algn="tl" rotWithShape="0">
                    <a:prstClr val="black">
                      <a:alpha val="40000"/>
                    </a:prstClr>
                  </a:outerShdw>
                </a:effectLst>
              </a:rPr>
              <a:t>How should we pray?</a:t>
            </a:r>
          </a:p>
        </p:txBody>
      </p:sp>
      <p:sp>
        <p:nvSpPr>
          <p:cNvPr id="4" name="Content Placeholder 3">
            <a:extLst>
              <a:ext uri="{FF2B5EF4-FFF2-40B4-BE49-F238E27FC236}">
                <a16:creationId xmlns:a16="http://schemas.microsoft.com/office/drawing/2014/main" id="{BDB37F9D-0112-3149-826A-46B136F82CFC}"/>
              </a:ext>
            </a:extLst>
          </p:cNvPr>
          <p:cNvSpPr>
            <a:spLocks noGrp="1"/>
          </p:cNvSpPr>
          <p:nvPr>
            <p:ph sz="quarter" idx="4"/>
          </p:nvPr>
        </p:nvSpPr>
        <p:spPr/>
        <p:txBody>
          <a:bodyPr/>
          <a:lstStyle/>
          <a:p>
            <a:endParaRPr lang="en-US"/>
          </a:p>
        </p:txBody>
      </p:sp>
    </p:spTree>
    <p:extLst>
      <p:ext uri="{BB962C8B-B14F-4D97-AF65-F5344CB8AC3E}">
        <p14:creationId xmlns:p14="http://schemas.microsoft.com/office/powerpoint/2010/main" val="35271902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 name="Picture 10" descr="A picture containing sky, outdoor, sunset, sun&#10;&#10;Description automatically generated">
            <a:extLst>
              <a:ext uri="{FF2B5EF4-FFF2-40B4-BE49-F238E27FC236}">
                <a16:creationId xmlns:a16="http://schemas.microsoft.com/office/drawing/2014/main" id="{7EC76AF0-5A26-A64F-9EE6-400B3B976BCB}"/>
              </a:ext>
            </a:extLst>
          </p:cNvPr>
          <p:cNvPicPr>
            <a:picLocks noChangeAspect="1"/>
          </p:cNvPicPr>
          <p:nvPr/>
        </p:nvPicPr>
        <p:blipFill>
          <a:blip r:embed="rId3">
            <a:alphaModFix amt="39000"/>
          </a:blip>
          <a:stretch>
            <a:fillRect/>
          </a:stretch>
        </p:blipFill>
        <p:spPr>
          <a:xfrm>
            <a:off x="0" y="0"/>
            <a:ext cx="12192000" cy="6858000"/>
          </a:xfrm>
          <a:prstGeom prst="rect">
            <a:avLst/>
          </a:prstGeom>
          <a:noFill/>
          <a:effectLst>
            <a:outerShdw blurRad="50800" dist="50800" dir="5400000" algn="ctr" rotWithShape="0">
              <a:srgbClr val="000000"/>
            </a:outerShdw>
          </a:effectLst>
        </p:spPr>
      </p:pic>
      <p:sp>
        <p:nvSpPr>
          <p:cNvPr id="2" name="Title 1">
            <a:extLst>
              <a:ext uri="{FF2B5EF4-FFF2-40B4-BE49-F238E27FC236}">
                <a16:creationId xmlns:a16="http://schemas.microsoft.com/office/drawing/2014/main" id="{1F726A09-57EB-9E46-A071-D8BB3016B5FA}"/>
              </a:ext>
            </a:extLst>
          </p:cNvPr>
          <p:cNvSpPr>
            <a:spLocks noGrp="1"/>
          </p:cNvSpPr>
          <p:nvPr>
            <p:ph type="title"/>
          </p:nvPr>
        </p:nvSpPr>
        <p:spPr/>
        <p:txBody>
          <a:bodyPr/>
          <a:lstStyle/>
          <a:p>
            <a:pPr algn="ctr"/>
            <a:r>
              <a:rPr lang="en-US" dirty="0">
                <a:solidFill>
                  <a:schemeClr val="bg1"/>
                </a:solidFill>
                <a:effectLst>
                  <a:outerShdw blurRad="50800" dist="38100" dir="2700000" algn="tl" rotWithShape="0">
                    <a:prstClr val="black">
                      <a:alpha val="40000"/>
                    </a:prstClr>
                  </a:outerShdw>
                </a:effectLst>
              </a:rPr>
              <a:t>A Biblical View of Prayer</a:t>
            </a:r>
          </a:p>
        </p:txBody>
      </p:sp>
      <p:sp>
        <p:nvSpPr>
          <p:cNvPr id="6" name="Text Placeholder 5">
            <a:extLst>
              <a:ext uri="{FF2B5EF4-FFF2-40B4-BE49-F238E27FC236}">
                <a16:creationId xmlns:a16="http://schemas.microsoft.com/office/drawing/2014/main" id="{7C1FEE61-80FE-A44F-BDBA-6A2E8FB2CFD5}"/>
              </a:ext>
            </a:extLst>
          </p:cNvPr>
          <p:cNvSpPr>
            <a:spLocks noGrp="1"/>
          </p:cNvSpPr>
          <p:nvPr>
            <p:ph type="body" idx="1"/>
          </p:nvPr>
        </p:nvSpPr>
        <p:spPr>
          <a:xfrm>
            <a:off x="836612" y="1273970"/>
            <a:ext cx="5157787" cy="823912"/>
          </a:xfrm>
        </p:spPr>
        <p:txBody>
          <a:bodyPr>
            <a:normAutofit/>
          </a:bodyPr>
          <a:lstStyle/>
          <a:p>
            <a:pPr algn="ctr"/>
            <a:r>
              <a:rPr lang="en-US" sz="3600" dirty="0">
                <a:solidFill>
                  <a:schemeClr val="bg1"/>
                </a:solidFill>
                <a:effectLst>
                  <a:outerShdw blurRad="50800" dist="38100" dir="2700000" algn="tl" rotWithShape="0">
                    <a:prstClr val="black">
                      <a:alpha val="40000"/>
                    </a:prstClr>
                  </a:outerShdw>
                </a:effectLst>
              </a:rPr>
              <a:t>Why do we pray?</a:t>
            </a:r>
          </a:p>
        </p:txBody>
      </p:sp>
      <p:sp>
        <p:nvSpPr>
          <p:cNvPr id="7" name="Content Placeholder 6">
            <a:extLst>
              <a:ext uri="{FF2B5EF4-FFF2-40B4-BE49-F238E27FC236}">
                <a16:creationId xmlns:a16="http://schemas.microsoft.com/office/drawing/2014/main" id="{4F2DF200-F573-9649-B3C3-CBEA63569E85}"/>
              </a:ext>
            </a:extLst>
          </p:cNvPr>
          <p:cNvSpPr>
            <a:spLocks noGrp="1"/>
          </p:cNvSpPr>
          <p:nvPr>
            <p:ph sz="half" idx="2"/>
          </p:nvPr>
        </p:nvSpPr>
        <p:spPr>
          <a:xfrm>
            <a:off x="814388" y="2294965"/>
            <a:ext cx="5183188" cy="4197910"/>
          </a:xfrm>
        </p:spPr>
        <p:txBody>
          <a:bodyPr>
            <a:normAutofit/>
          </a:bodyPr>
          <a:lstStyle/>
          <a:p>
            <a:r>
              <a:rPr lang="en-US" sz="3200" dirty="0">
                <a:solidFill>
                  <a:schemeClr val="bg1"/>
                </a:solidFill>
                <a:effectLst>
                  <a:outerShdw blurRad="50800" dist="38100" dir="2700000" algn="tl" rotWithShape="0">
                    <a:prstClr val="black">
                      <a:alpha val="40000"/>
                    </a:prstClr>
                  </a:outerShdw>
                </a:effectLst>
              </a:rPr>
              <a:t>We acknowledge Creator and seek to know him</a:t>
            </a:r>
          </a:p>
          <a:p>
            <a:r>
              <a:rPr lang="en-US" sz="3200" dirty="0">
                <a:solidFill>
                  <a:schemeClr val="bg1"/>
                </a:solidFill>
                <a:effectLst>
                  <a:outerShdw blurRad="50800" dist="38100" dir="2700000" algn="tl" rotWithShape="0">
                    <a:prstClr val="black">
                      <a:alpha val="40000"/>
                    </a:prstClr>
                  </a:outerShdw>
                </a:effectLst>
              </a:rPr>
              <a:t>It’s the only real way to know ourselves </a:t>
            </a:r>
          </a:p>
          <a:p>
            <a:r>
              <a:rPr lang="en-US" sz="3200" dirty="0">
                <a:solidFill>
                  <a:schemeClr val="bg1"/>
                </a:solidFill>
                <a:effectLst>
                  <a:outerShdw blurRad="50800" dist="38100" dir="2700000" algn="tl" rotWithShape="0">
                    <a:prstClr val="black">
                      <a:alpha val="40000"/>
                    </a:prstClr>
                  </a:outerShdw>
                </a:effectLst>
              </a:rPr>
              <a:t>No way to change who we are or our actions without it</a:t>
            </a:r>
          </a:p>
          <a:p>
            <a:r>
              <a:rPr lang="en-US" sz="3200" dirty="0">
                <a:solidFill>
                  <a:schemeClr val="bg1"/>
                </a:solidFill>
                <a:effectLst>
                  <a:outerShdw blurRad="50800" dist="38100" dir="2700000" algn="tl" rotWithShape="0">
                    <a:prstClr val="black">
                      <a:alpha val="40000"/>
                    </a:prstClr>
                  </a:outerShdw>
                </a:effectLst>
              </a:rPr>
              <a:t>It’s how we partner with God in bringing the Kingdom</a:t>
            </a:r>
          </a:p>
        </p:txBody>
      </p:sp>
      <p:sp>
        <p:nvSpPr>
          <p:cNvPr id="8" name="Text Placeholder 7">
            <a:extLst>
              <a:ext uri="{FF2B5EF4-FFF2-40B4-BE49-F238E27FC236}">
                <a16:creationId xmlns:a16="http://schemas.microsoft.com/office/drawing/2014/main" id="{68D20DFD-A595-8444-A31E-848CF76C96CB}"/>
              </a:ext>
            </a:extLst>
          </p:cNvPr>
          <p:cNvSpPr>
            <a:spLocks noGrp="1"/>
          </p:cNvSpPr>
          <p:nvPr>
            <p:ph type="body" sz="quarter" idx="3"/>
          </p:nvPr>
        </p:nvSpPr>
        <p:spPr>
          <a:xfrm>
            <a:off x="6169024" y="1273970"/>
            <a:ext cx="5183188" cy="823912"/>
          </a:xfrm>
        </p:spPr>
        <p:txBody>
          <a:bodyPr>
            <a:normAutofit/>
          </a:bodyPr>
          <a:lstStyle/>
          <a:p>
            <a:pPr algn="ctr"/>
            <a:r>
              <a:rPr lang="en-US" sz="3600" dirty="0">
                <a:solidFill>
                  <a:schemeClr val="bg1"/>
                </a:solidFill>
                <a:effectLst>
                  <a:outerShdw blurRad="50800" dist="38100" dir="2700000" algn="tl" rotWithShape="0">
                    <a:prstClr val="black">
                      <a:alpha val="40000"/>
                    </a:prstClr>
                  </a:outerShdw>
                </a:effectLst>
              </a:rPr>
              <a:t>How should we pray?</a:t>
            </a:r>
          </a:p>
        </p:txBody>
      </p:sp>
      <p:sp>
        <p:nvSpPr>
          <p:cNvPr id="9" name="Content Placeholder 8">
            <a:extLst>
              <a:ext uri="{FF2B5EF4-FFF2-40B4-BE49-F238E27FC236}">
                <a16:creationId xmlns:a16="http://schemas.microsoft.com/office/drawing/2014/main" id="{CF49A597-F2B9-8D4E-BFCA-206BBFFB1B22}"/>
              </a:ext>
            </a:extLst>
          </p:cNvPr>
          <p:cNvSpPr>
            <a:spLocks noGrp="1"/>
          </p:cNvSpPr>
          <p:nvPr>
            <p:ph sz="quarter" idx="4"/>
          </p:nvPr>
        </p:nvSpPr>
        <p:spPr>
          <a:xfrm>
            <a:off x="6172200" y="2294965"/>
            <a:ext cx="5356412" cy="4197910"/>
          </a:xfrm>
        </p:spPr>
        <p:txBody>
          <a:bodyPr>
            <a:normAutofit/>
          </a:bodyPr>
          <a:lstStyle/>
          <a:p>
            <a:r>
              <a:rPr lang="en-US" sz="3200" dirty="0">
                <a:solidFill>
                  <a:schemeClr val="bg1"/>
                </a:solidFill>
                <a:effectLst>
                  <a:outerShdw blurRad="50800" dist="38100" dir="2700000" algn="tl" rotWithShape="0">
                    <a:prstClr val="black">
                      <a:alpha val="40000"/>
                    </a:prstClr>
                  </a:outerShdw>
                </a:effectLst>
              </a:rPr>
              <a:t>Privately and in different ways (various methods)</a:t>
            </a:r>
          </a:p>
        </p:txBody>
      </p:sp>
    </p:spTree>
    <p:extLst>
      <p:ext uri="{BB962C8B-B14F-4D97-AF65-F5344CB8AC3E}">
        <p14:creationId xmlns:p14="http://schemas.microsoft.com/office/powerpoint/2010/main" val="7327945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20843</TotalTime>
  <Words>1796</Words>
  <Application>Microsoft Macintosh PowerPoint</Application>
  <PresentationFormat>Widescreen</PresentationFormat>
  <Paragraphs>155</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PowerPoint Presentation</vt:lpstr>
      <vt:lpstr>PowerPoint Presentation</vt:lpstr>
      <vt:lpstr>PowerPoint Presentation</vt:lpstr>
      <vt:lpstr>A Biblical View of Prayer</vt:lpstr>
      <vt:lpstr>A Biblical View of Prayer</vt:lpstr>
      <vt:lpstr>A Biblical View of Prayer</vt:lpstr>
      <vt:lpstr>A Biblical View of Prayer</vt:lpstr>
      <vt:lpstr>A Biblical View of Prayer</vt:lpstr>
      <vt:lpstr>A Biblical View of Prayer</vt:lpstr>
      <vt:lpstr>A Biblical View of Prayer</vt:lpstr>
      <vt:lpstr>A Biblical View of Prayer</vt:lpstr>
      <vt:lpstr>A Biblical View of Prayer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Flowers, David</dc:creator>
  <cp:lastModifiedBy>Flowers, David</cp:lastModifiedBy>
  <cp:revision>336</cp:revision>
  <cp:lastPrinted>2021-08-22T12:50:24Z</cp:lastPrinted>
  <dcterms:created xsi:type="dcterms:W3CDTF">2021-06-17T18:26:40Z</dcterms:created>
  <dcterms:modified xsi:type="dcterms:W3CDTF">2021-08-24T13:12:53Z</dcterms:modified>
</cp:coreProperties>
</file>