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6" r:id="rId3"/>
    <p:sldId id="259" r:id="rId4"/>
    <p:sldId id="261" r:id="rId5"/>
    <p:sldId id="262" r:id="rId6"/>
    <p:sldId id="263" r:id="rId7"/>
    <p:sldId id="264" r:id="rId8"/>
    <p:sldId id="266" r:id="rId9"/>
    <p:sldId id="260" r:id="rId10"/>
    <p:sldId id="258" r:id="rId11"/>
    <p:sldId id="265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5D45E-5FAC-5A42-AE9E-C428FE78E1F7}" type="datetimeFigureOut">
              <a:rPr lang="en-US" smtClean="0"/>
              <a:t>5/6/24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41E03-7147-BB4F-9EB8-729F30029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472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5D45E-5FAC-5A42-AE9E-C428FE78E1F7}" type="datetimeFigureOut">
              <a:rPr lang="en-US" smtClean="0"/>
              <a:t>5/6/24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41E03-7147-BB4F-9EB8-729F30029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354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5D45E-5FAC-5A42-AE9E-C428FE78E1F7}" type="datetimeFigureOut">
              <a:rPr lang="en-US" smtClean="0"/>
              <a:t>5/6/24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41E03-7147-BB4F-9EB8-729F30029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1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5D45E-5FAC-5A42-AE9E-C428FE78E1F7}" type="datetimeFigureOut">
              <a:rPr lang="en-US" smtClean="0"/>
              <a:t>5/6/24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41E03-7147-BB4F-9EB8-729F30029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290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5D45E-5FAC-5A42-AE9E-C428FE78E1F7}" type="datetimeFigureOut">
              <a:rPr lang="en-US" smtClean="0"/>
              <a:t>5/6/24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41E03-7147-BB4F-9EB8-729F30029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39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5D45E-5FAC-5A42-AE9E-C428FE78E1F7}" type="datetimeFigureOut">
              <a:rPr lang="en-US" smtClean="0"/>
              <a:t>5/6/24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41E03-7147-BB4F-9EB8-729F30029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025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5D45E-5FAC-5A42-AE9E-C428FE78E1F7}" type="datetimeFigureOut">
              <a:rPr lang="en-US" smtClean="0"/>
              <a:t>5/6/24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41E03-7147-BB4F-9EB8-729F30029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908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5D45E-5FAC-5A42-AE9E-C428FE78E1F7}" type="datetimeFigureOut">
              <a:rPr lang="en-US" smtClean="0"/>
              <a:t>5/6/24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41E03-7147-BB4F-9EB8-729F30029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39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5D45E-5FAC-5A42-AE9E-C428FE78E1F7}" type="datetimeFigureOut">
              <a:rPr lang="en-US" smtClean="0"/>
              <a:t>5/6/24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41E03-7147-BB4F-9EB8-729F30029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141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5D45E-5FAC-5A42-AE9E-C428FE78E1F7}" type="datetimeFigureOut">
              <a:rPr lang="en-US" smtClean="0"/>
              <a:t>5/6/24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41E03-7147-BB4F-9EB8-729F30029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446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5D45E-5FAC-5A42-AE9E-C428FE78E1F7}" type="datetimeFigureOut">
              <a:rPr lang="en-US" smtClean="0"/>
              <a:t>5/6/24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41E03-7147-BB4F-9EB8-729F30029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9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4A65D45E-5FAC-5A42-AE9E-C428FE78E1F7}" type="datetimeFigureOut">
              <a:rPr lang="en-US" smtClean="0"/>
              <a:t>5/6/24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1F341E03-7147-BB4F-9EB8-729F30029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7125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1D1FF-CAD9-3E97-A56E-496990508A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C3A430-8B4E-55A9-4FF5-620E7E9E5C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C040CB-66F1-59B1-7F78-023778F970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070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1D1FF-CAD9-3E97-A56E-496990508A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C3A430-8B4E-55A9-4FF5-620E7E9E5C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C040CB-66F1-59B1-7F78-023778F970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147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1D1FF-CAD9-3E97-A56E-496990508A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C3A430-8B4E-55A9-4FF5-620E7E9E5C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C040CB-66F1-59B1-7F78-023778F970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54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1D1FF-CAD9-3E97-A56E-496990508A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C3A430-8B4E-55A9-4FF5-620E7E9E5C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C040CB-66F1-59B1-7F78-023778F970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02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1D1FF-CAD9-3E97-A56E-496990508A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C3A430-8B4E-55A9-4FF5-620E7E9E5C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C040CB-66F1-59B1-7F78-023778F970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880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1D1FF-CAD9-3E97-A56E-496990508A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C3A430-8B4E-55A9-4FF5-620E7E9E5C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C040CB-66F1-59B1-7F78-023778F970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01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1D1FF-CAD9-3E97-A56E-496990508A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C3A430-8B4E-55A9-4FF5-620E7E9E5C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C040CB-66F1-59B1-7F78-023778F970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753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1D1FF-CAD9-3E97-A56E-496990508A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C3A430-8B4E-55A9-4FF5-620E7E9E5C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C040CB-66F1-59B1-7F78-023778F970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72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1D1FF-CAD9-3E97-A56E-496990508A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C3A430-8B4E-55A9-4FF5-620E7E9E5C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text&#10;&#10;Description automatically generated">
            <a:extLst>
              <a:ext uri="{FF2B5EF4-FFF2-40B4-BE49-F238E27FC236}">
                <a16:creationId xmlns:a16="http://schemas.microsoft.com/office/drawing/2014/main" id="{F9C040CB-66F1-59B1-7F78-023778F97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87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1D1FF-CAD9-3E97-A56E-496990508A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C3A430-8B4E-55A9-4FF5-620E7E9E5C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C040CB-66F1-59B1-7F78-023778F970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74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1D1FF-CAD9-3E97-A56E-496990508A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C3A430-8B4E-55A9-4FF5-620E7E9E5C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C040CB-66F1-59B1-7F78-023778F970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64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1D1FF-CAD9-3E97-A56E-496990508A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C3A430-8B4E-55A9-4FF5-620E7E9E5C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C040CB-66F1-59B1-7F78-023778F970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147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1D1FF-CAD9-3E97-A56E-496990508A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C3A430-8B4E-55A9-4FF5-620E7E9E5C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C040CB-66F1-59B1-7F78-023778F970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6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1D1FF-CAD9-3E97-A56E-496990508A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C3A430-8B4E-55A9-4FF5-620E7E9E5C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C040CB-66F1-59B1-7F78-023778F970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99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1D1FF-CAD9-3E97-A56E-496990508A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C3A430-8B4E-55A9-4FF5-620E7E9E5C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C040CB-66F1-59B1-7F78-023778F970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248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1D1FF-CAD9-3E97-A56E-496990508A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C3A430-8B4E-55A9-4FF5-620E7E9E5C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C040CB-66F1-59B1-7F78-023778F970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816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</TotalTime>
  <Words>0</Words>
  <Application>Microsoft Macintosh PowerPoint</Application>
  <PresentationFormat>Widescreen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Lowther, Melissa</dc:creator>
  <cp:lastModifiedBy>Grantham Church - Office</cp:lastModifiedBy>
  <cp:revision>5</cp:revision>
  <dcterms:created xsi:type="dcterms:W3CDTF">2024-05-03T18:37:51Z</dcterms:created>
  <dcterms:modified xsi:type="dcterms:W3CDTF">2024-05-06T11:42:15Z</dcterms:modified>
</cp:coreProperties>
</file>