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570" r:id="rId3"/>
    <p:sldId id="563" r:id="rId4"/>
    <p:sldId id="565" r:id="rId5"/>
    <p:sldId id="561" r:id="rId6"/>
    <p:sldId id="566" r:id="rId7"/>
    <p:sldId id="5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73699"/>
  </p:normalViewPr>
  <p:slideViewPr>
    <p:cSldViewPr snapToGrid="0">
      <p:cViewPr varScale="1">
        <p:scale>
          <a:sx n="69" d="100"/>
          <a:sy n="69" d="100"/>
        </p:scale>
        <p:origin x="216" y="624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67D7A-3BB9-5347-AA08-7631002849C8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3CF1B-73C8-EF43-B866-E6D3D386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9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94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F452A-202F-4C69-A73F-69D17E97A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359EB-FE0C-4615-25DC-DD6BAFA16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CEFF1-86E0-786C-C264-B33FFFFAE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DB998-8935-7EF0-023E-42BB5F53B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84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F8F11-2244-FE6C-A350-0B0E27C8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2B9E7-5C0A-5F7A-EFC2-5AB9E6997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F23FA-05CB-7D58-847E-4ABF55B83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8EEA8-0B60-526E-278B-9D0F595CD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7E51F-41B1-73B7-3B37-0B3CCC5E1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C02E3-75A3-525B-B5FB-7BCA21375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42FE8-10A3-8C7B-20C1-34CDEBBDB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ED6B4-460A-2B16-A1A3-573FB13E3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CB3E-5C0D-7F99-013A-C9FD9414E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872D81-CB1D-4457-573E-AFE0967EE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3ECA2-DDDD-95DD-AE29-5E053086B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2D0AE-2D7A-FD5E-F5B0-7F0B0881D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04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95F36-E50C-4CE7-DFA4-F91F2891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065CF-44F9-0BD1-6A2A-30F915F74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BB932-E02D-AD75-68AC-6C9E2A7BF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C1000-BA02-3D06-FD79-D276849AA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5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32AC0-BAF3-C94E-8F47-75127CAA6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E2F753-2DEE-06E9-981E-E579A35C8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2EE02-6D7C-0723-78FE-03E6399D3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0BCD8-2550-47F8-E2CD-719B0977B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8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C8D0-DF6F-E562-BA26-B9874BED4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AF01A-C557-C201-DA8D-749B92F0B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7B264-538E-9FD9-C1CC-F73B66D0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1F21D-31D0-3687-515F-5A53F626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71B4D-658A-8FFB-78D1-DBD7E040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5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CCF3-A161-B2D3-BF7D-A7F6CEE7B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73CA7-F590-C44F-9A0D-B731E3DEA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8D6CC-893D-1894-3643-1464EA43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FBCD2-6A0D-3345-E8DA-3D969F08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FCEEE-67BF-F875-9612-EAD306DC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0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0C1E7-9E94-D726-FA76-45278901B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338C3-D3A1-BBBF-8A9D-53A928AF3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C144-00C3-D93B-57F5-4498B0277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B862A-BF00-F90F-E27A-9AEA0207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287DD-EC5E-E67C-1B97-9A29F4F4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1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C630-D8C5-13C4-DAE1-24CFD2F8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0134-7A84-664D-B4D6-22160FE1F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8677F-33EB-BBE6-AD0A-E4BFD64E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33339-FD25-8CD7-F514-17BEA03E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66476-8A5C-680E-F483-4E5A5A24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A7B5-4388-7A66-25FB-C5CF0D82C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FE290-056F-6DE7-EB1D-5E67CA3E7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418A9-F536-F035-EEF8-BEB19008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4BE9-4B8E-1A4B-72CA-7BB38D31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8933A-C6D3-A633-0E96-B8330CD5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0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56E6-710F-7554-D465-5425D6E0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AD599-8B34-11DD-60FA-61FD9370B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45F99-97FC-BB36-69B3-E4F99031E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A2C39-CCDC-ABFC-ACEC-CB2A719C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A9173-7031-3984-19E3-E4FC2D90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98F33-DBC7-3E80-CBF7-DB72A171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0575-8880-35EB-BC73-D48DC5BF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90D14-A922-8D12-14C3-11EF7ED8C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D33A5-D016-4875-40DE-F8700F3CB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F9636-CEAC-2238-190B-B2EE5F431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87FDE-2F15-23EB-835D-787A159AB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FEDA7-4820-E5BA-C4DC-E03D8489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57A46-9AB7-80ED-6C41-4D1659D9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4DED5-08BB-288D-40DE-FEBCFC84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2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1CED-5216-C198-FD18-AFD28B90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40038-E55D-692F-66A6-664E8CBE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36EBE-1792-5DD1-F03F-3CD3D75F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1C296-FCB3-24BD-1205-04957FA1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6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EBDFF-2EE9-9163-B08F-295187D4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6E349-06DC-F4A5-A19F-D5391C57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92F22-8B00-ED07-2A86-93BDEDFB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5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656D-2119-6D04-97C9-F672E7F6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D4DE4-63E0-2A4B-8A96-07C45D77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9EC4E-2248-1440-7AF9-56D74E7B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3A8E7-7879-7807-4FD2-2E30C762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BAA4A-CB46-87FC-090A-BE9C901F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9CF17-5030-C590-B4AD-6DFC8EB2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5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4BDC-BE2D-F7AD-442E-C661EB8B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F5CB12-E407-194F-4284-3D22EEB89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5D56D-83B4-8268-6D8D-BBFE5320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7B2FB-FC5B-3CCE-387D-BACCCF99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39847-540A-BD26-9948-903ECCDC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0BDF2-0C68-4E30-BD09-F38ABA9A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1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17E54-988E-C392-571F-D11B5CBA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B7CED-B18B-650C-A6E0-57F5E9F0D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0163-6FC8-74F6-9CA5-A5B23843E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68992-8DB0-614B-ADB6-5DC1F3266D2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21B68-B115-CE94-C07C-B6F24173F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D0919-9EB1-6284-7029-48D058067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6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 up of a hand&#10;&#10;AI-generated content may be incorrect.">
            <a:extLst>
              <a:ext uri="{FF2B5EF4-FFF2-40B4-BE49-F238E27FC236}">
                <a16:creationId xmlns:a16="http://schemas.microsoft.com/office/drawing/2014/main" id="{E79E92D0-8F07-DDE0-C0A9-750F56E98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3B7EB-7F86-3EF0-03D1-D32F0C1EE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with text overlay&#10;&#10;AI-generated content may be incorrect.">
            <a:extLst>
              <a:ext uri="{FF2B5EF4-FFF2-40B4-BE49-F238E27FC236}">
                <a16:creationId xmlns:a16="http://schemas.microsoft.com/office/drawing/2014/main" id="{D47593AC-416B-BFEC-F460-2D2C216E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F6530-BFA4-181F-3D84-32697A2A0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standing in front of a cloudy sky&#10;&#10;AI-generated content may be incorrect.">
            <a:extLst>
              <a:ext uri="{FF2B5EF4-FFF2-40B4-BE49-F238E27FC236}">
                <a16:creationId xmlns:a16="http://schemas.microsoft.com/office/drawing/2014/main" id="{8F165D1E-17CF-A3E3-FD26-189A6B30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7EB6B4-7408-8364-9D89-5C02669D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ey sky with white text&#10;&#10;AI-generated content may be incorrect.">
            <a:extLst>
              <a:ext uri="{FF2B5EF4-FFF2-40B4-BE49-F238E27FC236}">
                <a16:creationId xmlns:a16="http://schemas.microsoft.com/office/drawing/2014/main" id="{A167A5DE-C9CD-715C-1EAC-1E01FE5ED4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FEB9D-C011-55B3-6ABE-19714619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y sky with white text&#10;&#10;AI-generated content may be incorrect.">
            <a:extLst>
              <a:ext uri="{FF2B5EF4-FFF2-40B4-BE49-F238E27FC236}">
                <a16:creationId xmlns:a16="http://schemas.microsoft.com/office/drawing/2014/main" id="{7730EE1E-7559-02A3-319B-16B555B36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ABEC6-F267-3148-4453-A6F13C02E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text on a gray background&#10;&#10;AI-generated content may be incorrect.">
            <a:extLst>
              <a:ext uri="{FF2B5EF4-FFF2-40B4-BE49-F238E27FC236}">
                <a16:creationId xmlns:a16="http://schemas.microsoft.com/office/drawing/2014/main" id="{186A36EF-F438-D2F6-AA09-3901D987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18F79-2B68-7BAB-9461-E02423040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ver of a podcast&#10;&#10;AI-generated content may be incorrect.">
            <a:extLst>
              <a:ext uri="{FF2B5EF4-FFF2-40B4-BE49-F238E27FC236}">
                <a16:creationId xmlns:a16="http://schemas.microsoft.com/office/drawing/2014/main" id="{F7970E01-E223-4032-4E4E-CD4FA8108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93257</TotalTime>
  <Words>7</Words>
  <Application>Microsoft Macintosh PowerPoint</Application>
  <PresentationFormat>Widescreen</PresentationFormat>
  <Paragraphs>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Flowers, David</dc:creator>
  <cp:lastModifiedBy>Flowers, David</cp:lastModifiedBy>
  <cp:revision>1202</cp:revision>
  <cp:lastPrinted>2025-03-09T12:55:44Z</cp:lastPrinted>
  <dcterms:created xsi:type="dcterms:W3CDTF">2022-11-22T02:48:34Z</dcterms:created>
  <dcterms:modified xsi:type="dcterms:W3CDTF">2025-06-25T12:11:26Z</dcterms:modified>
</cp:coreProperties>
</file>