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348" r:id="rId3"/>
    <p:sldId id="336" r:id="rId4"/>
    <p:sldId id="377" r:id="rId5"/>
    <p:sldId id="389" r:id="rId6"/>
    <p:sldId id="378" r:id="rId7"/>
    <p:sldId id="379" r:id="rId8"/>
    <p:sldId id="380" r:id="rId9"/>
    <p:sldId id="381" r:id="rId10"/>
    <p:sldId id="382" r:id="rId11"/>
    <p:sldId id="383" r:id="rId12"/>
    <p:sldId id="384" r:id="rId13"/>
    <p:sldId id="358" r:id="rId14"/>
    <p:sldId id="385" r:id="rId15"/>
    <p:sldId id="386" r:id="rId16"/>
    <p:sldId id="387" r:id="rId17"/>
    <p:sldId id="388" r:id="rId18"/>
    <p:sldId id="375"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D866"/>
    <a:srgbClr val="E3CD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77"/>
    <p:restoredTop sz="73648"/>
  </p:normalViewPr>
  <p:slideViewPr>
    <p:cSldViewPr snapToGrid="0" snapToObjects="1">
      <p:cViewPr varScale="1">
        <p:scale>
          <a:sx n="80" d="100"/>
          <a:sy n="80" d="100"/>
        </p:scale>
        <p:origin x="872" y="192"/>
      </p:cViewPr>
      <p:guideLst/>
    </p:cSldViewPr>
  </p:slideViewPr>
  <p:notesTextViewPr>
    <p:cViewPr>
      <p:scale>
        <a:sx n="120" d="100"/>
        <a:sy n="1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73F5B-4EF6-4247-9468-CC88CE65B783}" type="datetimeFigureOut">
              <a:rPr lang="en-US" smtClean="0"/>
              <a:t>10/11/21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D5411-BD8E-3D4F-A24B-44BD8A652888}" type="slidenum">
              <a:rPr lang="en-US" smtClean="0"/>
              <a:t>‹#›</a:t>
            </a:fld>
            <a:endParaRPr lang="en-US"/>
          </a:p>
        </p:txBody>
      </p:sp>
    </p:spTree>
    <p:extLst>
      <p:ext uri="{BB962C8B-B14F-4D97-AF65-F5344CB8AC3E}">
        <p14:creationId xmlns:p14="http://schemas.microsoft.com/office/powerpoint/2010/main" val="285106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a:t>
            </a:fld>
            <a:endParaRPr lang="en-US"/>
          </a:p>
        </p:txBody>
      </p:sp>
    </p:spTree>
    <p:extLst>
      <p:ext uri="{BB962C8B-B14F-4D97-AF65-F5344CB8AC3E}">
        <p14:creationId xmlns:p14="http://schemas.microsoft.com/office/powerpoint/2010/main" val="40193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10</a:t>
            </a:fld>
            <a:endParaRPr lang="en-US"/>
          </a:p>
        </p:txBody>
      </p:sp>
    </p:spTree>
    <p:extLst>
      <p:ext uri="{BB962C8B-B14F-4D97-AF65-F5344CB8AC3E}">
        <p14:creationId xmlns:p14="http://schemas.microsoft.com/office/powerpoint/2010/main" val="3798461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11</a:t>
            </a:fld>
            <a:endParaRPr lang="en-US"/>
          </a:p>
        </p:txBody>
      </p:sp>
    </p:spTree>
    <p:extLst>
      <p:ext uri="{BB962C8B-B14F-4D97-AF65-F5344CB8AC3E}">
        <p14:creationId xmlns:p14="http://schemas.microsoft.com/office/powerpoint/2010/main" val="4122187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12</a:t>
            </a:fld>
            <a:endParaRPr lang="en-US"/>
          </a:p>
        </p:txBody>
      </p:sp>
    </p:spTree>
    <p:extLst>
      <p:ext uri="{BB962C8B-B14F-4D97-AF65-F5344CB8AC3E}">
        <p14:creationId xmlns:p14="http://schemas.microsoft.com/office/powerpoint/2010/main" val="2165932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13</a:t>
            </a:fld>
            <a:endParaRPr lang="en-US"/>
          </a:p>
        </p:txBody>
      </p:sp>
    </p:spTree>
    <p:extLst>
      <p:ext uri="{BB962C8B-B14F-4D97-AF65-F5344CB8AC3E}">
        <p14:creationId xmlns:p14="http://schemas.microsoft.com/office/powerpoint/2010/main" val="2761679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14</a:t>
            </a:fld>
            <a:endParaRPr lang="en-US"/>
          </a:p>
        </p:txBody>
      </p:sp>
    </p:spTree>
    <p:extLst>
      <p:ext uri="{BB962C8B-B14F-4D97-AF65-F5344CB8AC3E}">
        <p14:creationId xmlns:p14="http://schemas.microsoft.com/office/powerpoint/2010/main" val="3258166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15</a:t>
            </a:fld>
            <a:endParaRPr lang="en-US"/>
          </a:p>
        </p:txBody>
      </p:sp>
    </p:spTree>
    <p:extLst>
      <p:ext uri="{BB962C8B-B14F-4D97-AF65-F5344CB8AC3E}">
        <p14:creationId xmlns:p14="http://schemas.microsoft.com/office/powerpoint/2010/main" val="2202225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16</a:t>
            </a:fld>
            <a:endParaRPr lang="en-US"/>
          </a:p>
        </p:txBody>
      </p:sp>
    </p:spTree>
    <p:extLst>
      <p:ext uri="{BB962C8B-B14F-4D97-AF65-F5344CB8AC3E}">
        <p14:creationId xmlns:p14="http://schemas.microsoft.com/office/powerpoint/2010/main" val="1363477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17</a:t>
            </a:fld>
            <a:endParaRPr lang="en-US"/>
          </a:p>
        </p:txBody>
      </p:sp>
    </p:spTree>
    <p:extLst>
      <p:ext uri="{BB962C8B-B14F-4D97-AF65-F5344CB8AC3E}">
        <p14:creationId xmlns:p14="http://schemas.microsoft.com/office/powerpoint/2010/main" val="955670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18</a:t>
            </a:fld>
            <a:endParaRPr lang="en-US"/>
          </a:p>
        </p:txBody>
      </p:sp>
    </p:spTree>
    <p:extLst>
      <p:ext uri="{BB962C8B-B14F-4D97-AF65-F5344CB8AC3E}">
        <p14:creationId xmlns:p14="http://schemas.microsoft.com/office/powerpoint/2010/main" val="2660978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19</a:t>
            </a:fld>
            <a:endParaRPr lang="en-US"/>
          </a:p>
        </p:txBody>
      </p:sp>
    </p:spTree>
    <p:extLst>
      <p:ext uri="{BB962C8B-B14F-4D97-AF65-F5344CB8AC3E}">
        <p14:creationId xmlns:p14="http://schemas.microsoft.com/office/powerpoint/2010/main" val="194888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2</a:t>
            </a:fld>
            <a:endParaRPr lang="en-US"/>
          </a:p>
        </p:txBody>
      </p:sp>
    </p:spTree>
    <p:extLst>
      <p:ext uri="{BB962C8B-B14F-4D97-AF65-F5344CB8AC3E}">
        <p14:creationId xmlns:p14="http://schemas.microsoft.com/office/powerpoint/2010/main" val="244196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00D5411-BD8E-3D4F-A24B-44BD8A652888}" type="slidenum">
              <a:rPr lang="en-US" smtClean="0"/>
              <a:t>3</a:t>
            </a:fld>
            <a:endParaRPr lang="en-US"/>
          </a:p>
        </p:txBody>
      </p:sp>
    </p:spTree>
    <p:extLst>
      <p:ext uri="{BB962C8B-B14F-4D97-AF65-F5344CB8AC3E}">
        <p14:creationId xmlns:p14="http://schemas.microsoft.com/office/powerpoint/2010/main" val="11678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4</a:t>
            </a:fld>
            <a:endParaRPr lang="en-US"/>
          </a:p>
        </p:txBody>
      </p:sp>
    </p:spTree>
    <p:extLst>
      <p:ext uri="{BB962C8B-B14F-4D97-AF65-F5344CB8AC3E}">
        <p14:creationId xmlns:p14="http://schemas.microsoft.com/office/powerpoint/2010/main" val="3843234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5</a:t>
            </a:fld>
            <a:endParaRPr lang="en-US"/>
          </a:p>
        </p:txBody>
      </p:sp>
    </p:spTree>
    <p:extLst>
      <p:ext uri="{BB962C8B-B14F-4D97-AF65-F5344CB8AC3E}">
        <p14:creationId xmlns:p14="http://schemas.microsoft.com/office/powerpoint/2010/main" val="3369874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6</a:t>
            </a:fld>
            <a:endParaRPr lang="en-US"/>
          </a:p>
        </p:txBody>
      </p:sp>
    </p:spTree>
    <p:extLst>
      <p:ext uri="{BB962C8B-B14F-4D97-AF65-F5344CB8AC3E}">
        <p14:creationId xmlns:p14="http://schemas.microsoft.com/office/powerpoint/2010/main" val="1677607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7</a:t>
            </a:fld>
            <a:endParaRPr lang="en-US"/>
          </a:p>
        </p:txBody>
      </p:sp>
    </p:spTree>
    <p:extLst>
      <p:ext uri="{BB962C8B-B14F-4D97-AF65-F5344CB8AC3E}">
        <p14:creationId xmlns:p14="http://schemas.microsoft.com/office/powerpoint/2010/main" val="368151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8</a:t>
            </a:fld>
            <a:endParaRPr lang="en-US"/>
          </a:p>
        </p:txBody>
      </p:sp>
    </p:spTree>
    <p:extLst>
      <p:ext uri="{BB962C8B-B14F-4D97-AF65-F5344CB8AC3E}">
        <p14:creationId xmlns:p14="http://schemas.microsoft.com/office/powerpoint/2010/main" val="3958598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9</a:t>
            </a:fld>
            <a:endParaRPr lang="en-US"/>
          </a:p>
        </p:txBody>
      </p:sp>
    </p:spTree>
    <p:extLst>
      <p:ext uri="{BB962C8B-B14F-4D97-AF65-F5344CB8AC3E}">
        <p14:creationId xmlns:p14="http://schemas.microsoft.com/office/powerpoint/2010/main" val="48579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8A3C-2CD3-084E-BA10-57B5D5702F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256837-439D-C04F-8434-4F87BF174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810CEA-2C8E-984D-B310-B4BA9DE57FD8}"/>
              </a:ext>
            </a:extLst>
          </p:cNvPr>
          <p:cNvSpPr>
            <a:spLocks noGrp="1"/>
          </p:cNvSpPr>
          <p:nvPr>
            <p:ph type="dt" sz="half" idx="10"/>
          </p:nvPr>
        </p:nvSpPr>
        <p:spPr/>
        <p:txBody>
          <a:bodyPr/>
          <a:lstStyle/>
          <a:p>
            <a:fld id="{DC29FDDB-F380-1645-BCF0-3B9F951C627C}" type="datetimeFigureOut">
              <a:rPr lang="en-US" smtClean="0"/>
              <a:t>10/11/21</a:t>
            </a:fld>
            <a:endParaRPr lang="en-US"/>
          </a:p>
        </p:txBody>
      </p:sp>
      <p:sp>
        <p:nvSpPr>
          <p:cNvPr id="5" name="Footer Placeholder 4">
            <a:extLst>
              <a:ext uri="{FF2B5EF4-FFF2-40B4-BE49-F238E27FC236}">
                <a16:creationId xmlns:a16="http://schemas.microsoft.com/office/drawing/2014/main" id="{9E6A97E9-EE81-C249-A12D-47D9290F0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586BE-578A-A74B-BBCB-6E355125DD97}"/>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5904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A4E4-29FF-B741-A146-2441B07F1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A8398-EF15-0841-BDE0-A186208C4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10CDB-E77D-C54C-B38A-280350EE1C9C}"/>
              </a:ext>
            </a:extLst>
          </p:cNvPr>
          <p:cNvSpPr>
            <a:spLocks noGrp="1"/>
          </p:cNvSpPr>
          <p:nvPr>
            <p:ph type="dt" sz="half" idx="10"/>
          </p:nvPr>
        </p:nvSpPr>
        <p:spPr/>
        <p:txBody>
          <a:bodyPr/>
          <a:lstStyle/>
          <a:p>
            <a:fld id="{DC29FDDB-F380-1645-BCF0-3B9F951C627C}" type="datetimeFigureOut">
              <a:rPr lang="en-US" smtClean="0"/>
              <a:t>10/11/21</a:t>
            </a:fld>
            <a:endParaRPr lang="en-US"/>
          </a:p>
        </p:txBody>
      </p:sp>
      <p:sp>
        <p:nvSpPr>
          <p:cNvPr id="5" name="Footer Placeholder 4">
            <a:extLst>
              <a:ext uri="{FF2B5EF4-FFF2-40B4-BE49-F238E27FC236}">
                <a16:creationId xmlns:a16="http://schemas.microsoft.com/office/drawing/2014/main" id="{7B32F88E-5D14-6143-87DF-8E3DB876F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5DB1F-328D-964D-B915-52F765A08C8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53443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3F2E51-3416-764D-A887-816818048C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8E2BC-0257-3C4A-BECA-EFDAA5BDAA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BC372-002F-C643-9A0E-1B9D2E46CB6D}"/>
              </a:ext>
            </a:extLst>
          </p:cNvPr>
          <p:cNvSpPr>
            <a:spLocks noGrp="1"/>
          </p:cNvSpPr>
          <p:nvPr>
            <p:ph type="dt" sz="half" idx="10"/>
          </p:nvPr>
        </p:nvSpPr>
        <p:spPr/>
        <p:txBody>
          <a:bodyPr/>
          <a:lstStyle/>
          <a:p>
            <a:fld id="{DC29FDDB-F380-1645-BCF0-3B9F951C627C}" type="datetimeFigureOut">
              <a:rPr lang="en-US" smtClean="0"/>
              <a:t>10/11/21</a:t>
            </a:fld>
            <a:endParaRPr lang="en-US"/>
          </a:p>
        </p:txBody>
      </p:sp>
      <p:sp>
        <p:nvSpPr>
          <p:cNvPr id="5" name="Footer Placeholder 4">
            <a:extLst>
              <a:ext uri="{FF2B5EF4-FFF2-40B4-BE49-F238E27FC236}">
                <a16:creationId xmlns:a16="http://schemas.microsoft.com/office/drawing/2014/main" id="{84E76B3B-AD47-1C40-B427-2306F7864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04A36-7323-B148-A08C-4F31E43B9B79}"/>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32673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1E16-6D16-544F-B5AC-D4E3F5821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5BB13-D0EB-E843-AF0F-F628B7F4E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B0847-8ABD-E24B-A679-AF0019F70654}"/>
              </a:ext>
            </a:extLst>
          </p:cNvPr>
          <p:cNvSpPr>
            <a:spLocks noGrp="1"/>
          </p:cNvSpPr>
          <p:nvPr>
            <p:ph type="dt" sz="half" idx="10"/>
          </p:nvPr>
        </p:nvSpPr>
        <p:spPr/>
        <p:txBody>
          <a:bodyPr/>
          <a:lstStyle/>
          <a:p>
            <a:fld id="{DC29FDDB-F380-1645-BCF0-3B9F951C627C}" type="datetimeFigureOut">
              <a:rPr lang="en-US" smtClean="0"/>
              <a:t>10/11/21</a:t>
            </a:fld>
            <a:endParaRPr lang="en-US"/>
          </a:p>
        </p:txBody>
      </p:sp>
      <p:sp>
        <p:nvSpPr>
          <p:cNvPr id="5" name="Footer Placeholder 4">
            <a:extLst>
              <a:ext uri="{FF2B5EF4-FFF2-40B4-BE49-F238E27FC236}">
                <a16:creationId xmlns:a16="http://schemas.microsoft.com/office/drawing/2014/main" id="{3C4C5CB3-40FF-1B44-8DBF-1B0A07563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BA0F8-864F-6540-8BE9-014DFE1D6A65}"/>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63438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4CE1-0CD5-BC41-9686-05908E3F6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6830B1-29BB-204D-9956-DB0F5C118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2AA3D8-5D98-784F-97A6-C80C2F962B4A}"/>
              </a:ext>
            </a:extLst>
          </p:cNvPr>
          <p:cNvSpPr>
            <a:spLocks noGrp="1"/>
          </p:cNvSpPr>
          <p:nvPr>
            <p:ph type="dt" sz="half" idx="10"/>
          </p:nvPr>
        </p:nvSpPr>
        <p:spPr/>
        <p:txBody>
          <a:bodyPr/>
          <a:lstStyle/>
          <a:p>
            <a:fld id="{DC29FDDB-F380-1645-BCF0-3B9F951C627C}" type="datetimeFigureOut">
              <a:rPr lang="en-US" smtClean="0"/>
              <a:t>10/11/21</a:t>
            </a:fld>
            <a:endParaRPr lang="en-US"/>
          </a:p>
        </p:txBody>
      </p:sp>
      <p:sp>
        <p:nvSpPr>
          <p:cNvPr id="5" name="Footer Placeholder 4">
            <a:extLst>
              <a:ext uri="{FF2B5EF4-FFF2-40B4-BE49-F238E27FC236}">
                <a16:creationId xmlns:a16="http://schemas.microsoft.com/office/drawing/2014/main" id="{40687DBE-0963-D746-B859-5E03F632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29748-0073-AF49-9E08-1B8190277EF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6230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474D-BE66-E14B-958C-55D60DC2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0ECB1-D29D-7D41-A47A-721FD1E97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7E422-943B-BB4C-BDAF-2AB9D8EF0B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87FCBE-7CB7-6147-8E98-502BDAD01B23}"/>
              </a:ext>
            </a:extLst>
          </p:cNvPr>
          <p:cNvSpPr>
            <a:spLocks noGrp="1"/>
          </p:cNvSpPr>
          <p:nvPr>
            <p:ph type="dt" sz="half" idx="10"/>
          </p:nvPr>
        </p:nvSpPr>
        <p:spPr/>
        <p:txBody>
          <a:bodyPr/>
          <a:lstStyle/>
          <a:p>
            <a:fld id="{DC29FDDB-F380-1645-BCF0-3B9F951C627C}" type="datetimeFigureOut">
              <a:rPr lang="en-US" smtClean="0"/>
              <a:t>10/11/21</a:t>
            </a:fld>
            <a:endParaRPr lang="en-US"/>
          </a:p>
        </p:txBody>
      </p:sp>
      <p:sp>
        <p:nvSpPr>
          <p:cNvPr id="6" name="Footer Placeholder 5">
            <a:extLst>
              <a:ext uri="{FF2B5EF4-FFF2-40B4-BE49-F238E27FC236}">
                <a16:creationId xmlns:a16="http://schemas.microsoft.com/office/drawing/2014/main" id="{32BD43E0-DD9B-C94B-A14C-A475A8B2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F755A-90E8-8D45-8494-DFA792E13F9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45888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3A80-AF8F-5743-9B8E-DD15ACC70D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2F4C1-6BE0-054F-B2D1-94DAF36B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6448F-19DB-8C4E-9617-E140A45A8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952790-D426-3D43-9A30-41AF86B94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0D404-2A36-D940-AFBC-5335E2457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C8BFC5-5DCC-B242-AE62-54A8B44B880B}"/>
              </a:ext>
            </a:extLst>
          </p:cNvPr>
          <p:cNvSpPr>
            <a:spLocks noGrp="1"/>
          </p:cNvSpPr>
          <p:nvPr>
            <p:ph type="dt" sz="half" idx="10"/>
          </p:nvPr>
        </p:nvSpPr>
        <p:spPr/>
        <p:txBody>
          <a:bodyPr/>
          <a:lstStyle/>
          <a:p>
            <a:fld id="{DC29FDDB-F380-1645-BCF0-3B9F951C627C}" type="datetimeFigureOut">
              <a:rPr lang="en-US" smtClean="0"/>
              <a:t>10/11/21</a:t>
            </a:fld>
            <a:endParaRPr lang="en-US"/>
          </a:p>
        </p:txBody>
      </p:sp>
      <p:sp>
        <p:nvSpPr>
          <p:cNvPr id="8" name="Footer Placeholder 7">
            <a:extLst>
              <a:ext uri="{FF2B5EF4-FFF2-40B4-BE49-F238E27FC236}">
                <a16:creationId xmlns:a16="http://schemas.microsoft.com/office/drawing/2014/main" id="{2373FEBB-57C2-B947-B478-C8AB7103E8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1CF55-7748-BE46-8D67-F06C7B963891}"/>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4889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372C-DBC8-D34F-ABBE-F4D4D6240C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F6F08-505D-2948-B394-EB623DC0A85D}"/>
              </a:ext>
            </a:extLst>
          </p:cNvPr>
          <p:cNvSpPr>
            <a:spLocks noGrp="1"/>
          </p:cNvSpPr>
          <p:nvPr>
            <p:ph type="dt" sz="half" idx="10"/>
          </p:nvPr>
        </p:nvSpPr>
        <p:spPr/>
        <p:txBody>
          <a:bodyPr/>
          <a:lstStyle/>
          <a:p>
            <a:fld id="{DC29FDDB-F380-1645-BCF0-3B9F951C627C}" type="datetimeFigureOut">
              <a:rPr lang="en-US" smtClean="0"/>
              <a:t>10/11/21</a:t>
            </a:fld>
            <a:endParaRPr lang="en-US"/>
          </a:p>
        </p:txBody>
      </p:sp>
      <p:sp>
        <p:nvSpPr>
          <p:cNvPr id="4" name="Footer Placeholder 3">
            <a:extLst>
              <a:ext uri="{FF2B5EF4-FFF2-40B4-BE49-F238E27FC236}">
                <a16:creationId xmlns:a16="http://schemas.microsoft.com/office/drawing/2014/main" id="{8A663F3E-1FFD-C94E-90E7-A8097D76B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2C3DE4-3132-1A4D-B5CC-C85270A8B9D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55709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96FC7-6ACD-C644-B17A-AF315EEE31A0}"/>
              </a:ext>
            </a:extLst>
          </p:cNvPr>
          <p:cNvSpPr>
            <a:spLocks noGrp="1"/>
          </p:cNvSpPr>
          <p:nvPr>
            <p:ph type="dt" sz="half" idx="10"/>
          </p:nvPr>
        </p:nvSpPr>
        <p:spPr/>
        <p:txBody>
          <a:bodyPr/>
          <a:lstStyle/>
          <a:p>
            <a:fld id="{DC29FDDB-F380-1645-BCF0-3B9F951C627C}" type="datetimeFigureOut">
              <a:rPr lang="en-US" smtClean="0"/>
              <a:t>10/11/21</a:t>
            </a:fld>
            <a:endParaRPr lang="en-US"/>
          </a:p>
        </p:txBody>
      </p:sp>
      <p:sp>
        <p:nvSpPr>
          <p:cNvPr id="3" name="Footer Placeholder 2">
            <a:extLst>
              <a:ext uri="{FF2B5EF4-FFF2-40B4-BE49-F238E27FC236}">
                <a16:creationId xmlns:a16="http://schemas.microsoft.com/office/drawing/2014/main" id="{998B0FA9-0FC5-784A-9253-DE0519A2CC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2EEFE9-AE21-094B-B2D3-E8374CC9B65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0458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32DB-6EC1-EF4D-8C22-38CD1A6A5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C6501-669E-4F40-A58C-80C53F8D8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A1422A-4825-8744-86B8-18C403C51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E8553-EF6B-CB4A-9C55-5C23BED5FEA2}"/>
              </a:ext>
            </a:extLst>
          </p:cNvPr>
          <p:cNvSpPr>
            <a:spLocks noGrp="1"/>
          </p:cNvSpPr>
          <p:nvPr>
            <p:ph type="dt" sz="half" idx="10"/>
          </p:nvPr>
        </p:nvSpPr>
        <p:spPr/>
        <p:txBody>
          <a:bodyPr/>
          <a:lstStyle/>
          <a:p>
            <a:fld id="{DC29FDDB-F380-1645-BCF0-3B9F951C627C}" type="datetimeFigureOut">
              <a:rPr lang="en-US" smtClean="0"/>
              <a:t>10/11/21</a:t>
            </a:fld>
            <a:endParaRPr lang="en-US"/>
          </a:p>
        </p:txBody>
      </p:sp>
      <p:sp>
        <p:nvSpPr>
          <p:cNvPr id="6" name="Footer Placeholder 5">
            <a:extLst>
              <a:ext uri="{FF2B5EF4-FFF2-40B4-BE49-F238E27FC236}">
                <a16:creationId xmlns:a16="http://schemas.microsoft.com/office/drawing/2014/main" id="{94D65DFA-7A44-3E4A-84E4-BEE249032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1DBD6-A1D5-254C-9B9F-D344DE0DB92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87106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F355-EAE7-9C42-AC85-7821C7A9B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BF9FF5-8A31-1547-A7D6-9F0BA3DF3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CA2A3-CD1D-3E46-807A-082AF1965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692A1-15F9-E441-8EA6-6D777361DDD9}"/>
              </a:ext>
            </a:extLst>
          </p:cNvPr>
          <p:cNvSpPr>
            <a:spLocks noGrp="1"/>
          </p:cNvSpPr>
          <p:nvPr>
            <p:ph type="dt" sz="half" idx="10"/>
          </p:nvPr>
        </p:nvSpPr>
        <p:spPr/>
        <p:txBody>
          <a:bodyPr/>
          <a:lstStyle/>
          <a:p>
            <a:fld id="{DC29FDDB-F380-1645-BCF0-3B9F951C627C}" type="datetimeFigureOut">
              <a:rPr lang="en-US" smtClean="0"/>
              <a:t>10/11/21</a:t>
            </a:fld>
            <a:endParaRPr lang="en-US"/>
          </a:p>
        </p:txBody>
      </p:sp>
      <p:sp>
        <p:nvSpPr>
          <p:cNvPr id="6" name="Footer Placeholder 5">
            <a:extLst>
              <a:ext uri="{FF2B5EF4-FFF2-40B4-BE49-F238E27FC236}">
                <a16:creationId xmlns:a16="http://schemas.microsoft.com/office/drawing/2014/main" id="{4D6A2E36-A55E-8C4D-9A33-83A1B229A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CCC50-20B1-054C-B13F-2CE79D467F96}"/>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231302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7317C-3A63-E44D-9F98-7C6F34633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968AE-0EF4-8A4E-9AE7-B8DEE3B30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D3369-859E-1642-88F0-429BF1737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9FDDB-F380-1645-BCF0-3B9F951C627C}" type="datetimeFigureOut">
              <a:rPr lang="en-US" smtClean="0"/>
              <a:t>10/11/21</a:t>
            </a:fld>
            <a:endParaRPr lang="en-US"/>
          </a:p>
        </p:txBody>
      </p:sp>
      <p:sp>
        <p:nvSpPr>
          <p:cNvPr id="5" name="Footer Placeholder 4">
            <a:extLst>
              <a:ext uri="{FF2B5EF4-FFF2-40B4-BE49-F238E27FC236}">
                <a16:creationId xmlns:a16="http://schemas.microsoft.com/office/drawing/2014/main" id="{D4ACBC22-0987-EE42-A78C-820665329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A96738-9280-1C43-9B59-EE270FDAC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EFF84-F54C-4D42-B226-EE3C27E5E129}" type="slidenum">
              <a:rPr lang="en-US" smtClean="0"/>
              <a:t>‹#›</a:t>
            </a:fld>
            <a:endParaRPr lang="en-US"/>
          </a:p>
        </p:txBody>
      </p:sp>
    </p:spTree>
    <p:extLst>
      <p:ext uri="{BB962C8B-B14F-4D97-AF65-F5344CB8AC3E}">
        <p14:creationId xmlns:p14="http://schemas.microsoft.com/office/powerpoint/2010/main" val="3413607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Logo&#10;&#10;Description automatically generated with low confidence">
            <a:extLst>
              <a:ext uri="{FF2B5EF4-FFF2-40B4-BE49-F238E27FC236}">
                <a16:creationId xmlns:a16="http://schemas.microsoft.com/office/drawing/2014/main" id="{E94D43C6-4EE6-CB41-BFF4-7896B664AAB1}"/>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18121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4CD8E760-626E-C349-A026-A292C9941DD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559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486383"/>
            <a:ext cx="12192000" cy="6858000"/>
          </a:xfrm>
          <a:prstGeom prst="rect">
            <a:avLst/>
          </a:prstGeom>
        </p:spPr>
      </p:pic>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807118" y="622570"/>
            <a:ext cx="10577763" cy="5612859"/>
          </a:xfrm>
        </p:spPr>
        <p:txBody>
          <a:bodyPr>
            <a:normAutofit fontScale="92500"/>
          </a:bodyPr>
          <a:lstStyle/>
          <a:p>
            <a:pPr marL="0" indent="0">
              <a:buNone/>
            </a:pPr>
            <a:r>
              <a:rPr lang="en-US" sz="3600" b="1" dirty="0">
                <a:solidFill>
                  <a:schemeClr val="bg1"/>
                </a:solidFill>
              </a:rPr>
              <a:t>Ephesians 2:8-10 ESV</a:t>
            </a:r>
          </a:p>
          <a:p>
            <a:pPr marL="0" indent="0">
              <a:buNone/>
            </a:pPr>
            <a:r>
              <a:rPr lang="en-US" sz="3600" dirty="0">
                <a:solidFill>
                  <a:schemeClr val="bg1"/>
                </a:solidFill>
              </a:rPr>
              <a:t>For by grace you have been saved through faith. And this is not your own doing; it is the gift of God, not a result of works, so that no one may boast. For we are his workmanship, created in Christ Jesus </a:t>
            </a:r>
            <a:r>
              <a:rPr lang="en-US" sz="3600" dirty="0">
                <a:solidFill>
                  <a:srgbClr val="E7D866"/>
                </a:solidFill>
              </a:rPr>
              <a:t>for good works</a:t>
            </a:r>
            <a:r>
              <a:rPr lang="en-US" sz="3600" dirty="0">
                <a:solidFill>
                  <a:schemeClr val="bg1"/>
                </a:solidFill>
              </a:rPr>
              <a:t>, which God prepared beforehand, that we should </a:t>
            </a:r>
            <a:r>
              <a:rPr lang="en-US" sz="3600" dirty="0">
                <a:solidFill>
                  <a:srgbClr val="E7D866"/>
                </a:solidFill>
              </a:rPr>
              <a:t>walk</a:t>
            </a:r>
            <a:r>
              <a:rPr lang="en-US" sz="3600" dirty="0">
                <a:solidFill>
                  <a:schemeClr val="bg1"/>
                </a:solidFill>
              </a:rPr>
              <a:t> in them.</a:t>
            </a:r>
          </a:p>
          <a:p>
            <a:pPr marL="0" indent="0">
              <a:buNone/>
            </a:pPr>
            <a:r>
              <a:rPr lang="en-US" sz="3600" dirty="0">
                <a:solidFill>
                  <a:schemeClr val="bg1"/>
                </a:solidFill>
              </a:rPr>
              <a:t> </a:t>
            </a:r>
          </a:p>
          <a:p>
            <a:pPr marL="0" indent="0">
              <a:buNone/>
            </a:pPr>
            <a:r>
              <a:rPr lang="en-US" sz="3600" b="1" dirty="0">
                <a:solidFill>
                  <a:schemeClr val="bg1"/>
                </a:solidFill>
              </a:rPr>
              <a:t>Ephesians 4:1 ESV</a:t>
            </a:r>
          </a:p>
          <a:p>
            <a:pPr marL="0" indent="0">
              <a:buNone/>
            </a:pPr>
            <a:r>
              <a:rPr lang="en-US" sz="3600" dirty="0">
                <a:solidFill>
                  <a:schemeClr val="bg1"/>
                </a:solidFill>
              </a:rPr>
              <a:t>I therefore, a prisoner for the Lord, urge you to </a:t>
            </a:r>
            <a:r>
              <a:rPr lang="en-US" sz="3600" dirty="0">
                <a:solidFill>
                  <a:srgbClr val="E7D866"/>
                </a:solidFill>
              </a:rPr>
              <a:t>walk</a:t>
            </a:r>
            <a:r>
              <a:rPr lang="en-US" sz="3600" dirty="0">
                <a:solidFill>
                  <a:schemeClr val="bg1"/>
                </a:solidFill>
              </a:rPr>
              <a:t> in a manner worthy of the calling to which you have been called…</a:t>
            </a:r>
          </a:p>
        </p:txBody>
      </p:sp>
    </p:spTree>
    <p:extLst>
      <p:ext uri="{BB962C8B-B14F-4D97-AF65-F5344CB8AC3E}">
        <p14:creationId xmlns:p14="http://schemas.microsoft.com/office/powerpoint/2010/main" val="394009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486383"/>
            <a:ext cx="12192000" cy="6858000"/>
          </a:xfrm>
          <a:prstGeom prst="rect">
            <a:avLst/>
          </a:prstGeom>
        </p:spPr>
      </p:pic>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1382810" y="1211093"/>
            <a:ext cx="9426380" cy="4435813"/>
          </a:xfrm>
        </p:spPr>
        <p:txBody>
          <a:bodyPr>
            <a:normAutofit/>
          </a:bodyPr>
          <a:lstStyle/>
          <a:p>
            <a:pPr marL="0" indent="0">
              <a:buNone/>
            </a:pPr>
            <a:r>
              <a:rPr lang="en-US" sz="3600" b="1" dirty="0">
                <a:solidFill>
                  <a:schemeClr val="bg1"/>
                </a:solidFill>
              </a:rPr>
              <a:t>The Gospel Shapes What We Do</a:t>
            </a:r>
          </a:p>
          <a:p>
            <a:pPr lvl="0"/>
            <a:r>
              <a:rPr lang="en-US" sz="3200" dirty="0">
                <a:solidFill>
                  <a:schemeClr val="bg1"/>
                </a:solidFill>
              </a:rPr>
              <a:t>4:17 “no longer walk as the Gentiles do, in the futility of their minds”</a:t>
            </a:r>
          </a:p>
          <a:p>
            <a:pPr lvl="0"/>
            <a:r>
              <a:rPr lang="en-US" sz="3200" dirty="0">
                <a:solidFill>
                  <a:schemeClr val="bg1"/>
                </a:solidFill>
              </a:rPr>
              <a:t>5:2 “walk in love, as Christ loved us and gave himself up for us”</a:t>
            </a:r>
          </a:p>
          <a:p>
            <a:pPr lvl="0"/>
            <a:r>
              <a:rPr lang="en-US" sz="3200" dirty="0">
                <a:solidFill>
                  <a:schemeClr val="bg1"/>
                </a:solidFill>
              </a:rPr>
              <a:t>5:8 “Walk as children of light”</a:t>
            </a:r>
          </a:p>
          <a:p>
            <a:pPr lvl="0"/>
            <a:r>
              <a:rPr lang="en-US" sz="3200" dirty="0">
                <a:solidFill>
                  <a:schemeClr val="bg1"/>
                </a:solidFill>
              </a:rPr>
              <a:t>5:15 “Look carefully then how you walk, not as unwise but as wise”</a:t>
            </a:r>
          </a:p>
          <a:p>
            <a:endParaRPr lang="en-US" sz="3600" dirty="0">
              <a:solidFill>
                <a:schemeClr val="bg1"/>
              </a:solidFill>
            </a:endParaRPr>
          </a:p>
        </p:txBody>
      </p:sp>
    </p:spTree>
    <p:extLst>
      <p:ext uri="{BB962C8B-B14F-4D97-AF65-F5344CB8AC3E}">
        <p14:creationId xmlns:p14="http://schemas.microsoft.com/office/powerpoint/2010/main" val="36972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Diagram&#10;&#10;Description automatically generated">
            <a:extLst>
              <a:ext uri="{FF2B5EF4-FFF2-40B4-BE49-F238E27FC236}">
                <a16:creationId xmlns:a16="http://schemas.microsoft.com/office/drawing/2014/main" id="{31258B0B-1CBA-3649-BB25-B8004407EF90}"/>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77687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4CD8E760-626E-C349-A026-A292C9941DD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7633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486383"/>
            <a:ext cx="12192000" cy="6858000"/>
          </a:xfrm>
          <a:prstGeom prst="rect">
            <a:avLst/>
          </a:prstGeom>
        </p:spPr>
      </p:pic>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807118" y="807235"/>
            <a:ext cx="10577763" cy="5243530"/>
          </a:xfrm>
        </p:spPr>
        <p:txBody>
          <a:bodyPr>
            <a:normAutofit/>
          </a:bodyPr>
          <a:lstStyle/>
          <a:p>
            <a:pPr marL="0" indent="0">
              <a:buNone/>
            </a:pPr>
            <a:r>
              <a:rPr lang="en-US" sz="3600" b="1" dirty="0">
                <a:solidFill>
                  <a:schemeClr val="bg1"/>
                </a:solidFill>
              </a:rPr>
              <a:t>Ephesians 1:18-21 NIV </a:t>
            </a:r>
          </a:p>
          <a:p>
            <a:pPr marL="0" indent="0">
              <a:buNone/>
            </a:pPr>
            <a:r>
              <a:rPr lang="en-US" sz="3300" dirty="0">
                <a:solidFill>
                  <a:schemeClr val="bg1"/>
                </a:solidFill>
              </a:rPr>
              <a:t>I pray that the eyes of your heart may be enlightened in order that you may know the hope to which he has called you, the riches of his glorious inheritance in his holy people,</a:t>
            </a:r>
            <a:r>
              <a:rPr lang="en-US" sz="3300" b="1" baseline="30000" dirty="0">
                <a:solidFill>
                  <a:schemeClr val="bg1"/>
                </a:solidFill>
              </a:rPr>
              <a:t> </a:t>
            </a:r>
            <a:r>
              <a:rPr lang="en-US" sz="3300" dirty="0">
                <a:solidFill>
                  <a:schemeClr val="bg1"/>
                </a:solidFill>
              </a:rPr>
              <a:t>and his </a:t>
            </a:r>
            <a:r>
              <a:rPr lang="en-US" sz="3300" dirty="0">
                <a:solidFill>
                  <a:srgbClr val="E7D866"/>
                </a:solidFill>
              </a:rPr>
              <a:t>incomparably great power </a:t>
            </a:r>
            <a:r>
              <a:rPr lang="en-US" sz="3300" dirty="0">
                <a:solidFill>
                  <a:schemeClr val="bg1"/>
                </a:solidFill>
              </a:rPr>
              <a:t>for us who believe. That </a:t>
            </a:r>
            <a:r>
              <a:rPr lang="en-US" sz="3300" dirty="0">
                <a:solidFill>
                  <a:srgbClr val="E7D866"/>
                </a:solidFill>
              </a:rPr>
              <a:t>power is the same as the mighty strength</a:t>
            </a:r>
            <a:r>
              <a:rPr lang="en-US" sz="3300" b="1" baseline="30000" dirty="0">
                <a:solidFill>
                  <a:schemeClr val="bg1"/>
                </a:solidFill>
              </a:rPr>
              <a:t> </a:t>
            </a:r>
            <a:r>
              <a:rPr lang="en-US" sz="3300" dirty="0">
                <a:solidFill>
                  <a:srgbClr val="E7D866"/>
                </a:solidFill>
              </a:rPr>
              <a:t>he exerted</a:t>
            </a:r>
            <a:r>
              <a:rPr lang="en-US" sz="3300" dirty="0">
                <a:solidFill>
                  <a:schemeClr val="bg1"/>
                </a:solidFill>
              </a:rPr>
              <a:t> when he raised Christ from the dead and seated him at his right hand in the heavenly realms, far above all rule and authority, power and dominion, and every name that is invoked, not only in the present age but also in the one to come.</a:t>
            </a:r>
          </a:p>
        </p:txBody>
      </p:sp>
    </p:spTree>
    <p:extLst>
      <p:ext uri="{BB962C8B-B14F-4D97-AF65-F5344CB8AC3E}">
        <p14:creationId xmlns:p14="http://schemas.microsoft.com/office/powerpoint/2010/main" val="1128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486383"/>
            <a:ext cx="12192000" cy="6858000"/>
          </a:xfrm>
          <a:prstGeom prst="rect">
            <a:avLst/>
          </a:prstGeom>
        </p:spPr>
      </p:pic>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807118" y="1196422"/>
            <a:ext cx="10577763" cy="4465156"/>
          </a:xfrm>
        </p:spPr>
        <p:txBody>
          <a:bodyPr>
            <a:normAutofit/>
          </a:bodyPr>
          <a:lstStyle/>
          <a:p>
            <a:pPr marL="0" indent="0">
              <a:buNone/>
            </a:pPr>
            <a:r>
              <a:rPr lang="en-US" sz="3600" b="1" dirty="0">
                <a:solidFill>
                  <a:schemeClr val="bg1"/>
                </a:solidFill>
              </a:rPr>
              <a:t>Ephesians 3:16-19 NIV </a:t>
            </a:r>
          </a:p>
          <a:p>
            <a:pPr marL="0" indent="0">
              <a:buNone/>
            </a:pPr>
            <a:r>
              <a:rPr lang="en-US" sz="3300" dirty="0">
                <a:solidFill>
                  <a:schemeClr val="bg1"/>
                </a:solidFill>
              </a:rPr>
              <a:t>I pray that out of his glorious riches he may </a:t>
            </a:r>
            <a:r>
              <a:rPr lang="en-US" sz="3300" dirty="0">
                <a:solidFill>
                  <a:srgbClr val="E7D866"/>
                </a:solidFill>
              </a:rPr>
              <a:t>strengthen you with power </a:t>
            </a:r>
            <a:r>
              <a:rPr lang="en-US" sz="3300" dirty="0">
                <a:solidFill>
                  <a:schemeClr val="bg1"/>
                </a:solidFill>
              </a:rPr>
              <a:t>through his Spirit in your inner being, so that Christ may dwell in your hearts through faith. And I pray that you, being rooted and established in love, </a:t>
            </a:r>
            <a:r>
              <a:rPr lang="en-US" sz="3300" dirty="0">
                <a:solidFill>
                  <a:srgbClr val="E7D866"/>
                </a:solidFill>
              </a:rPr>
              <a:t>may have power</a:t>
            </a:r>
            <a:r>
              <a:rPr lang="en-US" sz="3300" dirty="0">
                <a:solidFill>
                  <a:schemeClr val="bg1"/>
                </a:solidFill>
              </a:rPr>
              <a:t>, together with all the Lord’s holy people, to grasp how wide and long and high and deep is the love of Christ,</a:t>
            </a:r>
            <a:r>
              <a:rPr lang="en-US" sz="3300" b="1" baseline="30000" dirty="0">
                <a:solidFill>
                  <a:schemeClr val="bg1"/>
                </a:solidFill>
              </a:rPr>
              <a:t> </a:t>
            </a:r>
            <a:r>
              <a:rPr lang="en-US" sz="3300" dirty="0">
                <a:solidFill>
                  <a:schemeClr val="bg1"/>
                </a:solidFill>
              </a:rPr>
              <a:t>and to know this love that surpasses knowledge—that you may be filled to the measure of all the fullness of God.</a:t>
            </a:r>
          </a:p>
        </p:txBody>
      </p:sp>
    </p:spTree>
    <p:extLst>
      <p:ext uri="{BB962C8B-B14F-4D97-AF65-F5344CB8AC3E}">
        <p14:creationId xmlns:p14="http://schemas.microsoft.com/office/powerpoint/2010/main" val="121202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4CD8E760-626E-C349-A026-A292C9941DD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0621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29AADE6F-5298-3148-97BD-7ABD068B4463}"/>
              </a:ext>
            </a:extLst>
          </p:cNvPr>
          <p:cNvPicPr>
            <a:picLocks noChangeAspect="1"/>
          </p:cNvPicPr>
          <p:nvPr/>
        </p:nvPicPr>
        <p:blipFill rotWithShape="1">
          <a:blip r:embed="rId3"/>
          <a:srcRect t="6981" r="-1" b="26773"/>
          <a:stretch/>
        </p:blipFill>
        <p:spPr>
          <a:xfrm>
            <a:off x="320040" y="320040"/>
            <a:ext cx="11548872" cy="4303462"/>
          </a:xfrm>
          <a:prstGeom prst="rect">
            <a:avLst/>
          </a:prstGeom>
        </p:spPr>
      </p:pic>
      <p:sp>
        <p:nvSpPr>
          <p:cNvPr id="13" name="Rectangle 16">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8">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98BD9EE-F809-0440-ABEA-3D5D7CA75983}"/>
              </a:ext>
            </a:extLst>
          </p:cNvPr>
          <p:cNvSpPr>
            <a:spLocks noGrp="1"/>
          </p:cNvSpPr>
          <p:nvPr>
            <p:ph idx="1"/>
          </p:nvPr>
        </p:nvSpPr>
        <p:spPr>
          <a:xfrm>
            <a:off x="4379975" y="4885177"/>
            <a:ext cx="7488935" cy="1594417"/>
          </a:xfrm>
        </p:spPr>
        <p:txBody>
          <a:bodyPr anchor="t">
            <a:noAutofit/>
          </a:bodyPr>
          <a:lstStyle/>
          <a:p>
            <a:pPr marL="514350" indent="-514350">
              <a:spcBef>
                <a:spcPts val="0"/>
              </a:spcBef>
              <a:buAutoNum type="arabicPeriod"/>
            </a:pPr>
            <a:r>
              <a:rPr lang="en-US" dirty="0">
                <a:solidFill>
                  <a:schemeClr val="bg1"/>
                </a:solidFill>
              </a:rPr>
              <a:t>Pray for God to meet you where you are.</a:t>
            </a:r>
          </a:p>
          <a:p>
            <a:pPr marL="514350" indent="-514350">
              <a:spcBef>
                <a:spcPts val="0"/>
              </a:spcBef>
              <a:buAutoNum type="arabicPeriod"/>
            </a:pPr>
            <a:r>
              <a:rPr lang="en-US" dirty="0">
                <a:solidFill>
                  <a:schemeClr val="bg1"/>
                </a:solidFill>
              </a:rPr>
              <a:t>Get familiar with the gospel story through the Scriptures.</a:t>
            </a:r>
          </a:p>
          <a:p>
            <a:pPr marL="514350" indent="-514350">
              <a:spcBef>
                <a:spcPts val="0"/>
              </a:spcBef>
              <a:buAutoNum type="arabicPeriod"/>
            </a:pPr>
            <a:r>
              <a:rPr lang="en-US" dirty="0">
                <a:solidFill>
                  <a:schemeClr val="bg1"/>
                </a:solidFill>
              </a:rPr>
              <a:t>Ask others about their story or share yours!</a:t>
            </a:r>
          </a:p>
        </p:txBody>
      </p:sp>
      <p:sp>
        <p:nvSpPr>
          <p:cNvPr id="10" name="TextBox 9">
            <a:extLst>
              <a:ext uri="{FF2B5EF4-FFF2-40B4-BE49-F238E27FC236}">
                <a16:creationId xmlns:a16="http://schemas.microsoft.com/office/drawing/2014/main" id="{8D133EE9-2227-A24C-95B3-508320BD673C}"/>
              </a:ext>
            </a:extLst>
          </p:cNvPr>
          <p:cNvSpPr txBox="1"/>
          <p:nvPr/>
        </p:nvSpPr>
        <p:spPr>
          <a:xfrm>
            <a:off x="721895" y="5336970"/>
            <a:ext cx="3177259" cy="646331"/>
          </a:xfrm>
          <a:prstGeom prst="rect">
            <a:avLst/>
          </a:prstGeom>
          <a:noFill/>
        </p:spPr>
        <p:txBody>
          <a:bodyPr wrap="square" rtlCol="0">
            <a:spAutoFit/>
          </a:bodyPr>
          <a:lstStyle/>
          <a:p>
            <a:pPr>
              <a:spcAft>
                <a:spcPts val="600"/>
              </a:spcAft>
            </a:pPr>
            <a:r>
              <a:rPr lang="en-US" sz="3600" b="1" dirty="0">
                <a:solidFill>
                  <a:schemeClr val="bg1"/>
                </a:solidFill>
              </a:rPr>
              <a:t>Gospel Living</a:t>
            </a:r>
          </a:p>
        </p:txBody>
      </p:sp>
    </p:spTree>
    <p:extLst>
      <p:ext uri="{BB962C8B-B14F-4D97-AF65-F5344CB8AC3E}">
        <p14:creationId xmlns:p14="http://schemas.microsoft.com/office/powerpoint/2010/main" val="11825775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Logo&#10;&#10;Description automatically generated with low confidence">
            <a:extLst>
              <a:ext uri="{FF2B5EF4-FFF2-40B4-BE49-F238E27FC236}">
                <a16:creationId xmlns:a16="http://schemas.microsoft.com/office/drawing/2014/main" id="{E94D43C6-4EE6-CB41-BFF4-7896B664AAB1}"/>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300063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4CD8E760-626E-C349-A026-A292C9941DD5}"/>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5F91E580-6909-2E48-A3DA-F60D7B796432}"/>
              </a:ext>
            </a:extLst>
          </p:cNvPr>
          <p:cNvSpPr>
            <a:spLocks noGrp="1"/>
          </p:cNvSpPr>
          <p:nvPr>
            <p:ph idx="1"/>
          </p:nvPr>
        </p:nvSpPr>
        <p:spPr>
          <a:xfrm>
            <a:off x="838200" y="2121380"/>
            <a:ext cx="10515600" cy="2615240"/>
          </a:xfrm>
        </p:spPr>
        <p:txBody>
          <a:bodyPr>
            <a:normAutofit/>
          </a:bodyPr>
          <a:lstStyle/>
          <a:p>
            <a:pPr marL="0" indent="0">
              <a:buNone/>
            </a:pPr>
            <a:r>
              <a:rPr lang="en-US" sz="3600" b="1" dirty="0">
                <a:solidFill>
                  <a:srgbClr val="E7D866"/>
                </a:solidFill>
                <a:effectLst>
                  <a:outerShdw blurRad="50800" dist="38100" dir="2700000" algn="tl" rotWithShape="0">
                    <a:prstClr val="black">
                      <a:alpha val="40000"/>
                    </a:prstClr>
                  </a:outerShdw>
                </a:effectLst>
              </a:rPr>
              <a:t>What is the Good News?</a:t>
            </a:r>
          </a:p>
          <a:p>
            <a:pPr marL="0" indent="0">
              <a:buNone/>
            </a:pPr>
            <a:r>
              <a:rPr lang="en-US" sz="3600" dirty="0">
                <a:solidFill>
                  <a:schemeClr val="bg1"/>
                </a:solidFill>
              </a:rPr>
              <a:t>The gospel </a:t>
            </a:r>
            <a:r>
              <a:rPr lang="en-US" sz="3600" i="1" dirty="0">
                <a:solidFill>
                  <a:schemeClr val="bg1"/>
                </a:solidFill>
              </a:rPr>
              <a:t>story</a:t>
            </a:r>
            <a:r>
              <a:rPr lang="en-US" sz="3600" dirty="0">
                <a:solidFill>
                  <a:schemeClr val="bg1"/>
                </a:solidFill>
              </a:rPr>
              <a:t> of how God has been at work in the world and is now redeeming it in Jesus Christ—who will one day return to bring the fullness of the Kingdom</a:t>
            </a:r>
          </a:p>
        </p:txBody>
      </p:sp>
    </p:spTree>
    <p:extLst>
      <p:ext uri="{BB962C8B-B14F-4D97-AF65-F5344CB8AC3E}">
        <p14:creationId xmlns:p14="http://schemas.microsoft.com/office/powerpoint/2010/main" val="121700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Logo&#10;&#10;Description automatically generated with medium confidence">
            <a:extLst>
              <a:ext uri="{FF2B5EF4-FFF2-40B4-BE49-F238E27FC236}">
                <a16:creationId xmlns:a16="http://schemas.microsoft.com/office/drawing/2014/main" id="{5DE2196C-3B58-4044-948D-1D659BEA2518}"/>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303714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4CD8E760-626E-C349-A026-A292C9941DD5}"/>
              </a:ext>
            </a:extLst>
          </p:cNvPr>
          <p:cNvPicPr>
            <a:picLocks noChangeAspect="1"/>
          </p:cNvPicPr>
          <p:nvPr/>
        </p:nvPicPr>
        <p:blipFill>
          <a:blip r:embed="rId3"/>
          <a:stretch>
            <a:fillRect/>
          </a:stretch>
        </p:blipFill>
        <p:spPr>
          <a:xfrm>
            <a:off x="0" y="505838"/>
            <a:ext cx="12192000" cy="6858000"/>
          </a:xfrm>
          <a:prstGeom prst="rect">
            <a:avLst/>
          </a:prstGeom>
        </p:spPr>
      </p:pic>
      <p:sp>
        <p:nvSpPr>
          <p:cNvPr id="3" name="Content Placeholder 2">
            <a:extLst>
              <a:ext uri="{FF2B5EF4-FFF2-40B4-BE49-F238E27FC236}">
                <a16:creationId xmlns:a16="http://schemas.microsoft.com/office/drawing/2014/main" id="{5F91E580-6909-2E48-A3DA-F60D7B796432}"/>
              </a:ext>
            </a:extLst>
          </p:cNvPr>
          <p:cNvSpPr>
            <a:spLocks noGrp="1"/>
          </p:cNvSpPr>
          <p:nvPr>
            <p:ph idx="1"/>
          </p:nvPr>
        </p:nvSpPr>
        <p:spPr>
          <a:xfrm>
            <a:off x="838200" y="1843766"/>
            <a:ext cx="10515600" cy="3170467"/>
          </a:xfrm>
        </p:spPr>
        <p:txBody>
          <a:bodyPr>
            <a:normAutofit/>
          </a:bodyPr>
          <a:lstStyle/>
          <a:p>
            <a:pPr marL="0" indent="0" algn="ctr">
              <a:buNone/>
            </a:pPr>
            <a:r>
              <a:rPr lang="en-US" sz="3600" b="1" dirty="0">
                <a:solidFill>
                  <a:srgbClr val="E7D866"/>
                </a:solidFill>
                <a:effectLst>
                  <a:outerShdw blurRad="50800" dist="38100" dir="2700000" algn="tl" rotWithShape="0">
                    <a:prstClr val="black">
                      <a:alpha val="40000"/>
                    </a:prstClr>
                  </a:outerShdw>
                </a:effectLst>
              </a:rPr>
              <a:t>Ephesians 1-3</a:t>
            </a:r>
          </a:p>
          <a:p>
            <a:pPr marL="0" indent="0" algn="ctr">
              <a:buNone/>
            </a:pPr>
            <a:r>
              <a:rPr lang="en-US" sz="3600" dirty="0">
                <a:solidFill>
                  <a:schemeClr val="bg1"/>
                </a:solidFill>
              </a:rPr>
              <a:t>Getting the gospel story clear</a:t>
            </a:r>
          </a:p>
          <a:p>
            <a:pPr marL="0" indent="0" algn="ctr">
              <a:buNone/>
            </a:pPr>
            <a:endParaRPr lang="en-US" sz="3600" dirty="0">
              <a:solidFill>
                <a:schemeClr val="bg1"/>
              </a:solidFill>
            </a:endParaRPr>
          </a:p>
          <a:p>
            <a:pPr marL="0" indent="0" algn="ctr">
              <a:buNone/>
            </a:pPr>
            <a:r>
              <a:rPr lang="en-US" sz="3600" b="1" dirty="0">
                <a:solidFill>
                  <a:srgbClr val="E7D866"/>
                </a:solidFill>
                <a:effectLst>
                  <a:outerShdw blurRad="50800" dist="38100" dir="2700000" algn="tl" rotWithShape="0">
                    <a:prstClr val="black">
                      <a:alpha val="40000"/>
                    </a:prstClr>
                  </a:outerShdw>
                </a:effectLst>
              </a:rPr>
              <a:t>Ephesians 4-6</a:t>
            </a:r>
          </a:p>
          <a:p>
            <a:pPr marL="0" indent="0" algn="ctr">
              <a:buNone/>
            </a:pPr>
            <a:r>
              <a:rPr lang="en-US" sz="3600" dirty="0">
                <a:solidFill>
                  <a:schemeClr val="bg1"/>
                </a:solidFill>
              </a:rPr>
              <a:t>Living in light of the gospel story</a:t>
            </a:r>
          </a:p>
          <a:p>
            <a:pPr marL="0" indent="0">
              <a:buNone/>
            </a:pPr>
            <a:endParaRPr lang="en-US" sz="3600" dirty="0">
              <a:solidFill>
                <a:schemeClr val="bg1"/>
              </a:solidFill>
            </a:endParaRPr>
          </a:p>
        </p:txBody>
      </p:sp>
    </p:spTree>
    <p:extLst>
      <p:ext uri="{BB962C8B-B14F-4D97-AF65-F5344CB8AC3E}">
        <p14:creationId xmlns:p14="http://schemas.microsoft.com/office/powerpoint/2010/main" val="47112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4CD8E760-626E-C349-A026-A292C9941DD5}"/>
              </a:ext>
            </a:extLst>
          </p:cNvPr>
          <p:cNvPicPr>
            <a:picLocks noChangeAspect="1"/>
          </p:cNvPicPr>
          <p:nvPr/>
        </p:nvPicPr>
        <p:blipFill>
          <a:blip r:embed="rId3"/>
          <a:stretch>
            <a:fillRect/>
          </a:stretch>
        </p:blipFill>
        <p:spPr>
          <a:xfrm>
            <a:off x="0" y="505838"/>
            <a:ext cx="12192000" cy="6858000"/>
          </a:xfrm>
          <a:prstGeom prst="rect">
            <a:avLst/>
          </a:prstGeom>
        </p:spPr>
      </p:pic>
      <p:sp>
        <p:nvSpPr>
          <p:cNvPr id="3" name="Content Placeholder 2">
            <a:extLst>
              <a:ext uri="{FF2B5EF4-FFF2-40B4-BE49-F238E27FC236}">
                <a16:creationId xmlns:a16="http://schemas.microsoft.com/office/drawing/2014/main" id="{5F91E580-6909-2E48-A3DA-F60D7B796432}"/>
              </a:ext>
            </a:extLst>
          </p:cNvPr>
          <p:cNvSpPr>
            <a:spLocks noGrp="1"/>
          </p:cNvSpPr>
          <p:nvPr>
            <p:ph idx="1"/>
          </p:nvPr>
        </p:nvSpPr>
        <p:spPr>
          <a:xfrm>
            <a:off x="838200" y="2230253"/>
            <a:ext cx="10515600" cy="2397494"/>
          </a:xfrm>
        </p:spPr>
        <p:txBody>
          <a:bodyPr>
            <a:normAutofit/>
          </a:bodyPr>
          <a:lstStyle/>
          <a:p>
            <a:pPr marL="0" indent="0" algn="ctr">
              <a:buNone/>
            </a:pPr>
            <a:r>
              <a:rPr lang="en-US" sz="4400" b="1" dirty="0">
                <a:solidFill>
                  <a:srgbClr val="E7D866"/>
                </a:solidFill>
                <a:effectLst>
                  <a:outerShdw blurRad="50800" dist="38100" dir="2700000" algn="tl" rotWithShape="0">
                    <a:prstClr val="black">
                      <a:alpha val="40000"/>
                    </a:prstClr>
                  </a:outerShdw>
                </a:effectLst>
              </a:rPr>
              <a:t>Gospel Living Is</a:t>
            </a:r>
          </a:p>
          <a:p>
            <a:pPr marL="0" indent="0" algn="ctr">
              <a:buNone/>
            </a:pPr>
            <a:r>
              <a:rPr lang="en-US" sz="4400" dirty="0">
                <a:solidFill>
                  <a:schemeClr val="bg1"/>
                </a:solidFill>
              </a:rPr>
              <a:t>Rooted in our gospel identity</a:t>
            </a:r>
          </a:p>
          <a:p>
            <a:pPr marL="0" indent="0" algn="ctr">
              <a:buNone/>
            </a:pPr>
            <a:r>
              <a:rPr lang="en-US" sz="4400" dirty="0">
                <a:solidFill>
                  <a:schemeClr val="bg1"/>
                </a:solidFill>
              </a:rPr>
              <a:t>Empowered by gospel grace</a:t>
            </a:r>
          </a:p>
        </p:txBody>
      </p:sp>
    </p:spTree>
    <p:extLst>
      <p:ext uri="{BB962C8B-B14F-4D97-AF65-F5344CB8AC3E}">
        <p14:creationId xmlns:p14="http://schemas.microsoft.com/office/powerpoint/2010/main" val="282757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486383"/>
            <a:ext cx="12192000" cy="6858000"/>
          </a:xfrm>
          <a:prstGeom prst="rect">
            <a:avLst/>
          </a:prstGeom>
        </p:spPr>
      </p:pic>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807118" y="1274003"/>
            <a:ext cx="10577763" cy="4309994"/>
          </a:xfrm>
        </p:spPr>
        <p:txBody>
          <a:bodyPr>
            <a:normAutofit fontScale="92500"/>
          </a:bodyPr>
          <a:lstStyle/>
          <a:p>
            <a:pPr marL="0" indent="0">
              <a:buNone/>
            </a:pPr>
            <a:r>
              <a:rPr lang="en-US" sz="3600" b="1" dirty="0">
                <a:solidFill>
                  <a:schemeClr val="bg1"/>
                </a:solidFill>
              </a:rPr>
              <a:t>Ephesians 1:3-6 NIV </a:t>
            </a:r>
          </a:p>
          <a:p>
            <a:pPr marL="0" indent="0">
              <a:buNone/>
            </a:pPr>
            <a:r>
              <a:rPr lang="en-US" sz="3600" b="1" baseline="30000" dirty="0">
                <a:solidFill>
                  <a:schemeClr val="bg1"/>
                </a:solidFill>
              </a:rPr>
              <a:t>3 </a:t>
            </a:r>
            <a:r>
              <a:rPr lang="en-US" sz="3600" dirty="0">
                <a:solidFill>
                  <a:schemeClr val="bg1"/>
                </a:solidFill>
              </a:rPr>
              <a:t>Praise be to the God and Father of our Lord Jesus Christ, who has blessed us in the heavenly realms with every spiritual blessing in Christ. </a:t>
            </a:r>
            <a:r>
              <a:rPr lang="en-US" sz="3600" b="1" baseline="30000" dirty="0">
                <a:solidFill>
                  <a:schemeClr val="bg1"/>
                </a:solidFill>
              </a:rPr>
              <a:t>4 </a:t>
            </a:r>
            <a:r>
              <a:rPr lang="en-US" sz="3600" dirty="0">
                <a:solidFill>
                  <a:schemeClr val="bg1"/>
                </a:solidFill>
              </a:rPr>
              <a:t>For he </a:t>
            </a:r>
            <a:r>
              <a:rPr lang="en-US" sz="3600" dirty="0">
                <a:solidFill>
                  <a:srgbClr val="E7D866"/>
                </a:solidFill>
              </a:rPr>
              <a:t>chose</a:t>
            </a:r>
            <a:r>
              <a:rPr lang="en-US" sz="3600" dirty="0">
                <a:solidFill>
                  <a:schemeClr val="bg1"/>
                </a:solidFill>
              </a:rPr>
              <a:t> us in him before the creation of the world to be holy and blameless in his sight. In love </a:t>
            </a:r>
            <a:r>
              <a:rPr lang="en-US" sz="3600" b="1" baseline="30000" dirty="0">
                <a:solidFill>
                  <a:schemeClr val="bg1"/>
                </a:solidFill>
              </a:rPr>
              <a:t>5 </a:t>
            </a:r>
            <a:r>
              <a:rPr lang="en-US" sz="3600" dirty="0">
                <a:solidFill>
                  <a:schemeClr val="bg1"/>
                </a:solidFill>
              </a:rPr>
              <a:t>he predestined us for </a:t>
            </a:r>
            <a:r>
              <a:rPr lang="en-US" sz="3600" dirty="0">
                <a:solidFill>
                  <a:srgbClr val="E7D866"/>
                </a:solidFill>
              </a:rPr>
              <a:t>adoption to sonship through Jesus Christ</a:t>
            </a:r>
            <a:r>
              <a:rPr lang="en-US" sz="3600" dirty="0">
                <a:solidFill>
                  <a:schemeClr val="bg1"/>
                </a:solidFill>
              </a:rPr>
              <a:t>, in accordance with his pleasure and will— </a:t>
            </a:r>
            <a:r>
              <a:rPr lang="en-US" sz="3600" b="1" baseline="30000" dirty="0">
                <a:solidFill>
                  <a:schemeClr val="bg1"/>
                </a:solidFill>
              </a:rPr>
              <a:t>6 </a:t>
            </a:r>
            <a:r>
              <a:rPr lang="en-US" sz="3600" dirty="0">
                <a:solidFill>
                  <a:schemeClr val="bg1"/>
                </a:solidFill>
              </a:rPr>
              <a:t>to the praise of his glorious grace, which he has freely given us in the One he loves. </a:t>
            </a:r>
          </a:p>
        </p:txBody>
      </p:sp>
    </p:spTree>
    <p:extLst>
      <p:ext uri="{BB962C8B-B14F-4D97-AF65-F5344CB8AC3E}">
        <p14:creationId xmlns:p14="http://schemas.microsoft.com/office/powerpoint/2010/main" val="284070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4CD8E760-626E-C349-A026-A292C9941DD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7850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4CD8E760-626E-C349-A026-A292C9941DD5}"/>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3" name="Table 3">
            <a:extLst>
              <a:ext uri="{FF2B5EF4-FFF2-40B4-BE49-F238E27FC236}">
                <a16:creationId xmlns:a16="http://schemas.microsoft.com/office/drawing/2014/main" id="{E88FE61D-3F6E-CB48-AF9C-476A866C86C1}"/>
              </a:ext>
            </a:extLst>
          </p:cNvPr>
          <p:cNvGraphicFramePr>
            <a:graphicFrameLocks noGrp="1"/>
          </p:cNvGraphicFramePr>
          <p:nvPr>
            <p:extLst>
              <p:ext uri="{D42A27DB-BD31-4B8C-83A1-F6EECF244321}">
                <p14:modId xmlns:p14="http://schemas.microsoft.com/office/powerpoint/2010/main" val="1957705426"/>
              </p:ext>
            </p:extLst>
          </p:nvPr>
        </p:nvGraphicFramePr>
        <p:xfrm>
          <a:off x="1018162" y="868680"/>
          <a:ext cx="9883302" cy="4890094"/>
        </p:xfrm>
        <a:graphic>
          <a:graphicData uri="http://schemas.openxmlformats.org/drawingml/2006/table">
            <a:tbl>
              <a:tblPr firstRow="1" bandRow="1">
                <a:tableStyleId>{00A15C55-8517-42AA-B614-E9B94910E393}</a:tableStyleId>
              </a:tblPr>
              <a:tblGrid>
                <a:gridCol w="4941651">
                  <a:extLst>
                    <a:ext uri="{9D8B030D-6E8A-4147-A177-3AD203B41FA5}">
                      <a16:colId xmlns:a16="http://schemas.microsoft.com/office/drawing/2014/main" val="3393956355"/>
                    </a:ext>
                  </a:extLst>
                </a:gridCol>
                <a:gridCol w="4941651">
                  <a:extLst>
                    <a:ext uri="{9D8B030D-6E8A-4147-A177-3AD203B41FA5}">
                      <a16:colId xmlns:a16="http://schemas.microsoft.com/office/drawing/2014/main" val="1097391516"/>
                    </a:ext>
                  </a:extLst>
                </a:gridCol>
              </a:tblGrid>
              <a:tr h="855766">
                <a:tc>
                  <a:txBody>
                    <a:bodyPr/>
                    <a:lstStyle/>
                    <a:p>
                      <a:r>
                        <a:rPr lang="en-US" sz="3600" dirty="0"/>
                        <a:t>Orphan Mindset</a:t>
                      </a:r>
                    </a:p>
                  </a:txBody>
                  <a:tcPr/>
                </a:tc>
                <a:tc>
                  <a:txBody>
                    <a:bodyPr/>
                    <a:lstStyle/>
                    <a:p>
                      <a:endParaRPr lang="en-US" sz="3600" dirty="0"/>
                    </a:p>
                  </a:txBody>
                  <a:tcPr/>
                </a:tc>
                <a:extLst>
                  <a:ext uri="{0D108BD9-81ED-4DB2-BD59-A6C34878D82A}">
                    <a16:rowId xmlns:a16="http://schemas.microsoft.com/office/drawing/2014/main" val="682878742"/>
                  </a:ext>
                </a:extLst>
              </a:tr>
              <a:tr h="4034328">
                <a:tc>
                  <a:txBody>
                    <a:bodyPr/>
                    <a:lstStyle/>
                    <a:p>
                      <a:pPr marL="457200" indent="-457200">
                        <a:buFont typeface="Arial" panose="020B0604020202020204" pitchFamily="34" charset="0"/>
                        <a:buChar char="•"/>
                      </a:pPr>
                      <a:r>
                        <a:rPr lang="en-US" sz="3200" dirty="0"/>
                        <a:t>Ungrateful, bitter, cynical</a:t>
                      </a:r>
                    </a:p>
                    <a:p>
                      <a:pPr marL="457200" indent="-457200">
                        <a:buFont typeface="Arial" panose="020B0604020202020204" pitchFamily="34" charset="0"/>
                        <a:buChar char="•"/>
                      </a:pPr>
                      <a:r>
                        <a:rPr lang="en-US" sz="3200" dirty="0"/>
                        <a:t>Tears down others</a:t>
                      </a:r>
                    </a:p>
                    <a:p>
                      <a:pPr marL="457200" indent="-457200">
                        <a:buFont typeface="Arial" panose="020B0604020202020204" pitchFamily="34" charset="0"/>
                        <a:buChar char="•"/>
                      </a:pPr>
                      <a:r>
                        <a:rPr lang="en-US" sz="3200" dirty="0"/>
                        <a:t>Prideful, defensive</a:t>
                      </a:r>
                    </a:p>
                    <a:p>
                      <a:pPr marL="457200" indent="-457200">
                        <a:buFont typeface="Arial" panose="020B0604020202020204" pitchFamily="34" charset="0"/>
                        <a:buChar char="•"/>
                      </a:pPr>
                      <a:r>
                        <a:rPr lang="en-US" sz="3200" dirty="0"/>
                        <a:t>Anxious</a:t>
                      </a:r>
                    </a:p>
                    <a:p>
                      <a:pPr marL="457200" indent="-457200">
                        <a:buFont typeface="Arial" panose="020B0604020202020204" pitchFamily="34" charset="0"/>
                        <a:buChar char="•"/>
                      </a:pPr>
                      <a:r>
                        <a:rPr lang="en-US" sz="3200" dirty="0"/>
                        <a:t>Performance-oriented</a:t>
                      </a:r>
                    </a:p>
                    <a:p>
                      <a:pPr marL="457200" indent="-457200">
                        <a:buFont typeface="Arial" panose="020B0604020202020204" pitchFamily="34" charset="0"/>
                        <a:buChar char="•"/>
                      </a:pPr>
                      <a:r>
                        <a:rPr lang="en-US" sz="3200" dirty="0"/>
                        <a:t>Lonely</a:t>
                      </a:r>
                    </a:p>
                  </a:txBody>
                  <a:tcPr/>
                </a:tc>
                <a:tc>
                  <a:txBody>
                    <a:bodyPr/>
                    <a:lstStyle/>
                    <a:p>
                      <a:pPr marL="457200" indent="-457200">
                        <a:buFont typeface="Arial" panose="020B0604020202020204" pitchFamily="34" charset="0"/>
                        <a:buChar char="•"/>
                      </a:pPr>
                      <a:endParaRPr lang="en-US" sz="3200" dirty="0"/>
                    </a:p>
                  </a:txBody>
                  <a:tcPr/>
                </a:tc>
                <a:extLst>
                  <a:ext uri="{0D108BD9-81ED-4DB2-BD59-A6C34878D82A}">
                    <a16:rowId xmlns:a16="http://schemas.microsoft.com/office/drawing/2014/main" val="2920863507"/>
                  </a:ext>
                </a:extLst>
              </a:tr>
            </a:tbl>
          </a:graphicData>
        </a:graphic>
      </p:graphicFrame>
    </p:spTree>
    <p:extLst>
      <p:ext uri="{BB962C8B-B14F-4D97-AF65-F5344CB8AC3E}">
        <p14:creationId xmlns:p14="http://schemas.microsoft.com/office/powerpoint/2010/main" val="296052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4CD8E760-626E-C349-A026-A292C9941DD5}"/>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3" name="Table 3">
            <a:extLst>
              <a:ext uri="{FF2B5EF4-FFF2-40B4-BE49-F238E27FC236}">
                <a16:creationId xmlns:a16="http://schemas.microsoft.com/office/drawing/2014/main" id="{E88FE61D-3F6E-CB48-AF9C-476A866C86C1}"/>
              </a:ext>
            </a:extLst>
          </p:cNvPr>
          <p:cNvGraphicFramePr>
            <a:graphicFrameLocks noGrp="1"/>
          </p:cNvGraphicFramePr>
          <p:nvPr>
            <p:extLst>
              <p:ext uri="{D42A27DB-BD31-4B8C-83A1-F6EECF244321}">
                <p14:modId xmlns:p14="http://schemas.microsoft.com/office/powerpoint/2010/main" val="2065904028"/>
              </p:ext>
            </p:extLst>
          </p:nvPr>
        </p:nvGraphicFramePr>
        <p:xfrm>
          <a:off x="1018162" y="868680"/>
          <a:ext cx="9883302" cy="5120640"/>
        </p:xfrm>
        <a:graphic>
          <a:graphicData uri="http://schemas.openxmlformats.org/drawingml/2006/table">
            <a:tbl>
              <a:tblPr firstRow="1" bandRow="1">
                <a:tableStyleId>{00A15C55-8517-42AA-B614-E9B94910E393}</a:tableStyleId>
              </a:tblPr>
              <a:tblGrid>
                <a:gridCol w="4941651">
                  <a:extLst>
                    <a:ext uri="{9D8B030D-6E8A-4147-A177-3AD203B41FA5}">
                      <a16:colId xmlns:a16="http://schemas.microsoft.com/office/drawing/2014/main" val="3393956355"/>
                    </a:ext>
                  </a:extLst>
                </a:gridCol>
                <a:gridCol w="4941651">
                  <a:extLst>
                    <a:ext uri="{9D8B030D-6E8A-4147-A177-3AD203B41FA5}">
                      <a16:colId xmlns:a16="http://schemas.microsoft.com/office/drawing/2014/main" val="1097391516"/>
                    </a:ext>
                  </a:extLst>
                </a:gridCol>
              </a:tblGrid>
              <a:tr h="370840">
                <a:tc>
                  <a:txBody>
                    <a:bodyPr/>
                    <a:lstStyle/>
                    <a:p>
                      <a:r>
                        <a:rPr lang="en-US" sz="3600" dirty="0"/>
                        <a:t>Orphan Mindset</a:t>
                      </a:r>
                    </a:p>
                  </a:txBody>
                  <a:tcPr/>
                </a:tc>
                <a:tc>
                  <a:txBody>
                    <a:bodyPr/>
                    <a:lstStyle/>
                    <a:p>
                      <a:r>
                        <a:rPr lang="en-US" sz="3600" dirty="0"/>
                        <a:t>Adoption Mindset</a:t>
                      </a:r>
                    </a:p>
                  </a:txBody>
                  <a:tcPr/>
                </a:tc>
                <a:extLst>
                  <a:ext uri="{0D108BD9-81ED-4DB2-BD59-A6C34878D82A}">
                    <a16:rowId xmlns:a16="http://schemas.microsoft.com/office/drawing/2014/main" val="682878742"/>
                  </a:ext>
                </a:extLst>
              </a:tr>
              <a:tr h="370840">
                <a:tc>
                  <a:txBody>
                    <a:bodyPr/>
                    <a:lstStyle/>
                    <a:p>
                      <a:pPr marL="457200" indent="-457200">
                        <a:buFont typeface="Arial" panose="020B0604020202020204" pitchFamily="34" charset="0"/>
                        <a:buChar char="•"/>
                      </a:pPr>
                      <a:r>
                        <a:rPr lang="en-US" sz="3200" dirty="0"/>
                        <a:t>Ungrateful, bitter, cynical</a:t>
                      </a:r>
                    </a:p>
                    <a:p>
                      <a:pPr marL="457200" indent="-457200">
                        <a:buFont typeface="Arial" panose="020B0604020202020204" pitchFamily="34" charset="0"/>
                        <a:buChar char="•"/>
                      </a:pPr>
                      <a:r>
                        <a:rPr lang="en-US" sz="3200" dirty="0"/>
                        <a:t>Tears down others</a:t>
                      </a:r>
                    </a:p>
                    <a:p>
                      <a:pPr marL="457200" indent="-457200">
                        <a:buFont typeface="Arial" panose="020B0604020202020204" pitchFamily="34" charset="0"/>
                        <a:buChar char="•"/>
                      </a:pPr>
                      <a:r>
                        <a:rPr lang="en-US" sz="3200" dirty="0"/>
                        <a:t>Prideful, defensive</a:t>
                      </a:r>
                    </a:p>
                    <a:p>
                      <a:pPr marL="457200" indent="-457200">
                        <a:buFont typeface="Arial" panose="020B0604020202020204" pitchFamily="34" charset="0"/>
                        <a:buChar char="•"/>
                      </a:pPr>
                      <a:r>
                        <a:rPr lang="en-US" sz="3200" dirty="0"/>
                        <a:t>Anxious</a:t>
                      </a:r>
                    </a:p>
                    <a:p>
                      <a:pPr marL="457200" indent="-457200">
                        <a:buFont typeface="Arial" panose="020B0604020202020204" pitchFamily="34" charset="0"/>
                        <a:buChar char="•"/>
                      </a:pPr>
                      <a:r>
                        <a:rPr lang="en-US" sz="3200" dirty="0"/>
                        <a:t>Performance-oriented</a:t>
                      </a:r>
                    </a:p>
                    <a:p>
                      <a:pPr marL="457200" indent="-457200">
                        <a:buFont typeface="Arial" panose="020B0604020202020204" pitchFamily="34" charset="0"/>
                        <a:buChar char="•"/>
                      </a:pPr>
                      <a:r>
                        <a:rPr lang="en-US" sz="3200" dirty="0"/>
                        <a:t>Lonely</a:t>
                      </a:r>
                    </a:p>
                  </a:txBody>
                  <a:tcPr/>
                </a:tc>
                <a:tc>
                  <a:txBody>
                    <a:bodyPr/>
                    <a:lstStyle/>
                    <a:p>
                      <a:pPr marL="457200" indent="-457200">
                        <a:buFont typeface="Arial" panose="020B0604020202020204" pitchFamily="34" charset="0"/>
                        <a:buChar char="•"/>
                      </a:pPr>
                      <a:r>
                        <a:rPr lang="en-US" sz="3200" dirty="0"/>
                        <a:t>Assurance that you are loved</a:t>
                      </a:r>
                    </a:p>
                    <a:p>
                      <a:pPr marL="457200" indent="-457200">
                        <a:buFont typeface="Arial" panose="020B0604020202020204" pitchFamily="34" charset="0"/>
                        <a:buChar char="•"/>
                      </a:pPr>
                      <a:r>
                        <a:rPr lang="en-US" sz="3200" dirty="0"/>
                        <a:t>Doesn’t feel need to prove oneself</a:t>
                      </a:r>
                    </a:p>
                    <a:p>
                      <a:pPr marL="457200" indent="-457200">
                        <a:buFont typeface="Arial" panose="020B0604020202020204" pitchFamily="34" charset="0"/>
                        <a:buChar char="•"/>
                      </a:pPr>
                      <a:r>
                        <a:rPr lang="en-US" sz="3200" dirty="0"/>
                        <a:t>Able to receive criticism</a:t>
                      </a:r>
                    </a:p>
                    <a:p>
                      <a:pPr marL="457200" indent="-457200">
                        <a:buFont typeface="Arial" panose="020B0604020202020204" pitchFamily="34" charset="0"/>
                        <a:buChar char="•"/>
                      </a:pPr>
                      <a:r>
                        <a:rPr lang="en-US" sz="3200" dirty="0"/>
                        <a:t>Can confess failures</a:t>
                      </a:r>
                    </a:p>
                    <a:p>
                      <a:pPr marL="457200" indent="-457200">
                        <a:buFont typeface="Arial" panose="020B0604020202020204" pitchFamily="34" charset="0"/>
                        <a:buChar char="•"/>
                      </a:pPr>
                      <a:r>
                        <a:rPr lang="en-US" sz="3200" dirty="0"/>
                        <a:t>Leads to life of joy and freedom</a:t>
                      </a:r>
                    </a:p>
                    <a:p>
                      <a:pPr marL="457200" indent="-457200">
                        <a:buFont typeface="Arial" panose="020B0604020202020204" pitchFamily="34" charset="0"/>
                        <a:buChar char="•"/>
                      </a:pPr>
                      <a:r>
                        <a:rPr lang="en-US" sz="3200" dirty="0"/>
                        <a:t>Welcomes others</a:t>
                      </a:r>
                    </a:p>
                  </a:txBody>
                  <a:tcPr/>
                </a:tc>
                <a:extLst>
                  <a:ext uri="{0D108BD9-81ED-4DB2-BD59-A6C34878D82A}">
                    <a16:rowId xmlns:a16="http://schemas.microsoft.com/office/drawing/2014/main" val="2920863507"/>
                  </a:ext>
                </a:extLst>
              </a:tr>
            </a:tbl>
          </a:graphicData>
        </a:graphic>
      </p:graphicFrame>
    </p:spTree>
    <p:extLst>
      <p:ext uri="{BB962C8B-B14F-4D97-AF65-F5344CB8AC3E}">
        <p14:creationId xmlns:p14="http://schemas.microsoft.com/office/powerpoint/2010/main" val="210053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23047</TotalTime>
  <Words>651</Words>
  <Application>Microsoft Macintosh PowerPoint</Application>
  <PresentationFormat>Widescreen</PresentationFormat>
  <Paragraphs>70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228</cp:revision>
  <cp:lastPrinted>2021-09-19T12:00:04Z</cp:lastPrinted>
  <dcterms:created xsi:type="dcterms:W3CDTF">2021-09-07T17:36:39Z</dcterms:created>
  <dcterms:modified xsi:type="dcterms:W3CDTF">2021-10-11T14:43:11Z</dcterms:modified>
</cp:coreProperties>
</file>