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627" r:id="rId4"/>
    <p:sldId id="625" r:id="rId5"/>
    <p:sldId id="628" r:id="rId6"/>
    <p:sldId id="629" r:id="rId7"/>
    <p:sldId id="616" r:id="rId8"/>
    <p:sldId id="632" r:id="rId9"/>
    <p:sldId id="631" r:id="rId10"/>
    <p:sldId id="633" r:id="rId11"/>
    <p:sldId id="634" r:id="rId12"/>
    <p:sldId id="630" r:id="rId13"/>
    <p:sldId id="637" r:id="rId14"/>
    <p:sldId id="636" r:id="rId15"/>
    <p:sldId id="635" r:id="rId16"/>
    <p:sldId id="639" r:id="rId17"/>
    <p:sldId id="640" r:id="rId18"/>
    <p:sldId id="638" r:id="rId19"/>
    <p:sldId id="641" r:id="rId20"/>
    <p:sldId id="642" r:id="rId21"/>
    <p:sldId id="5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78138"/>
  </p:normalViewPr>
  <p:slideViewPr>
    <p:cSldViewPr snapToGrid="0">
      <p:cViewPr varScale="1">
        <p:scale>
          <a:sx n="69" d="100"/>
          <a:sy n="69" d="100"/>
        </p:scale>
        <p:origin x="216" y="744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ED546-C9E9-F546-B157-6BF70D3EC28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F7AED-64B1-424E-91DB-5466CE121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5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76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DB657-805F-2222-3449-5A276330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CA57F-3A87-9C33-3F2C-85CF165D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0E2E2-9F76-5407-C0F6-D2F518CA4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4DCF0-91C5-201A-6DBC-16E1A4253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7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9B01-A880-EE99-EAC5-760AA2C84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0CB29-ACA7-38DB-0DF5-7C8F30B11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E8C8C-51A2-B084-5873-0325F0893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22FFE-E181-FA68-8687-7029C9F2F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72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9DEEB-0BB1-3742-85D4-A3D0D544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D3E3D-DE86-CEB5-5380-52F97238F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9CA46-3165-2328-A77A-5870867F9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375FF-9C2D-751E-76D2-DFD07F904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96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908F-756C-AF66-B70F-5C12DDA26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C5E11D-157E-337D-D93C-C26296960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2F06A-6558-FE7D-47D7-66419F975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E95E2-816F-8CA7-8D53-04C88E5C5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34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C1BEE-72DE-1041-C4B2-316FBAB0B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C388B-4E56-4431-5933-8FFFB0738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44CEB-E15A-BF4A-56A4-9F6BA415A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353FA-9E66-055D-63B0-BAB4A88DD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8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586B6-C0C7-9CAE-5B2F-064D05525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92D27-BEAC-F124-F5F2-69B3DEE6B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026DAF-8453-2DA6-3FA9-8C435A2CC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44A90-31EC-D49A-209E-8C74642D1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21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3976D-8ACC-87DC-9691-9E14B93AC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E254E-53EB-228B-8CE3-6E77DDF5C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714DC-C9C1-B147-961F-2CA19874D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731F7-DB89-2430-AF22-1D5CF84F8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37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C9067-C89B-1DC4-1030-AB7E33B1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7FAAB-A3F9-BC53-78F4-89C5E78D8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39D3C-34A0-7459-70E2-DEB9010E1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7235E-C26E-0D7A-AC5C-B902DF666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14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D8BCF-DC81-29C7-04D0-72F8BFA7D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BE28D-0E5F-9644-F2C0-41D65A4E5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0DCC6-AD5A-09C1-27F5-D19A23207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E192F-4440-887F-4DA0-A93974E46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5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6399C-FF86-63BD-1569-341EA4DC0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50CE1-8237-DB51-051A-BDDB6ECED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C9D62F-ECB0-1836-BF62-7F02C43C4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E99E8-E489-CC6B-6F9F-209ED7BC3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56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95155-23F5-989F-2896-BC5DF959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79450-7ADB-7236-D95E-6CC882B7B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BCA06-89D0-2225-02CE-210DFAF54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DD12B-56B1-6C8E-77BF-AD4C559A4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51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2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64276-07DF-617D-5529-3FF8AB0D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E725D-4E89-0974-6A76-C8E9EDD1C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61746-1273-35F1-6ACB-0B79F3493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FAB3D-B590-9EE8-7121-8AEFAA858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1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F879-17C9-4561-3B9C-EC10AE4FD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F2E74-B454-E8CA-2FEE-9C7FBAF6A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8D60A-A983-97CD-3B46-0FC7BDED4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A4BB4-0EE0-31AE-D278-AA26D05C5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8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92E8B-EB8D-5322-9D2C-FD32AA812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3D978-AB01-3D0A-DB80-31DC64866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41862-A0F5-B233-E812-77E5B499F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93CB5-FB26-502C-0944-CC0A38607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BB0DC-1996-FA92-CDD0-980E72A6D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2DFC0B-4C35-D775-60E5-08F886765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4D71A-5608-7152-E10D-1330BE85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C94F7-E216-2AFD-2882-F4FFE83E7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0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50DDD-E185-8C28-EC09-6C5ED5779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343BA-FF7D-D413-B00A-9389D0200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E9B79-9DC9-B37A-5434-BFC7E95C1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8B599-F5BB-189A-6D2C-E3D46E546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385A-0C8C-FA90-A13E-0FEB8B124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43D8E-D027-BD28-F17C-D4BDE9243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F6A9E-892E-2E19-7642-A32F2F327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F81D3-33FA-2D68-E403-70BD7FB92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F7AED-64B1-424E-91DB-5466CE121F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DCEB-0A66-F919-7BDB-284E91B80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B848B-40EB-D032-35D2-7DD90D73D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905E2-1237-E6EC-46D0-230C294E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37597-DDB0-CF65-A19F-FB2E3AD5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F8C2D-7FF0-7800-53C4-3E67107C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8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F69A-2379-36BC-E82A-BB39BBEA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64AF0-59F7-F766-20F0-E94A38D29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A7D63-784C-A9FE-E054-16BACA9F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0C0F-ABAF-3603-3181-073AFF92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C7AA9-E1BD-642E-C311-C978866E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8B8C9-B1F2-B8FD-E3D4-B86A3927D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BFF70-63CA-1324-F945-17E96BEF0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93277-A5A8-CDDD-5057-B40A9DBF0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4439C-68EB-32EA-166E-81691906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68CF7-554F-6984-F469-928A6E32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BE9E-3121-DCDF-1B72-7AD9EEEE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B4433-C615-9379-F4E7-9A27A8BC6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7213F-7FEA-C7FC-E001-D5CC4847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94613-5C7C-7E5C-1B5B-75B9E35B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44940-5860-9260-5834-FB24315E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4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76ED-C217-B992-86B3-BD88A382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0C374-B3E4-1203-E672-F7B489FB7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A34E3-25CB-BAD1-13B8-BF4AD641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F4433-9AB5-7F3A-2006-1BE2E273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451A3-7577-B93A-676F-A604E609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D2CD-6D97-C477-EB00-ECE03070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D531F-E41A-8457-696C-14964E490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7CF37-0BEC-EC0E-6E14-626DFD4FE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045EC-1706-5312-ED8A-F8DC2823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A1420-1E42-E0E7-F1D5-54294D1D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BB076-A5C1-8EB1-C456-6DBEE9F7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1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F8ED-B877-1868-ACEC-47FFAC2A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43B5C-D389-35DC-DCC1-3603A89D2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6EE4-6476-1D3B-007D-506D91A85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A621F-CF5B-079F-6A2D-633C7F112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0BC1FD-4B7E-18BC-8E43-0337A6315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89C05-A122-EC23-C484-F055DC6EC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63EF5-0136-62DA-1D12-8E1D78C88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7D0280-D54B-2464-7867-7C90FF38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4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F9CC-CB85-F7E7-4057-466EE68D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ECB78-352F-EB06-4702-D087FDBE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F523D-179D-8972-AD52-90B08C3C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002B0-70D2-6ADA-BB8A-8E37818B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5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CE445-5D0D-FD48-22C3-3C7A1B81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B3854-B97E-FE36-497D-CF25D235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9D526-F1C1-DED9-5FB3-8B711081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4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3DFC-B0D2-1363-EA60-7A837FBA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2C085-61D1-1E62-1827-80CCC1C91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01CCB-8302-1920-D656-8ABD4B92F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E38DF-C08F-46E9-77DA-FA4F9A9A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653E8-6ED5-96FC-D080-785B00F54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89B76-F57B-052C-A8E6-1A47CE0D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7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D803-47E8-F8AD-3271-6A9620EB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4F490-BC03-4E48-96B7-9AE988064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9AAFB-B568-62EE-AB7E-5768EC5A9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C0768-ADFC-6A1C-0D8A-908DF08C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AFCDB-3E20-A511-A23F-D88A2DA9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A8311-03E7-534B-BD57-D8C37CAB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7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7A804-1DEC-E3A5-106A-A4D790B4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1E56B-DE16-355F-C7DE-25D677B1C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67788-F359-0DEC-2A2B-06045119F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63C26-DB30-C241-A74D-4DC0F8883A65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385D7-25A4-A9F3-D6A6-DFE939479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59E2-68DD-ABFA-728B-25ADB522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99E25-7C8E-1349-9B8E-F818779E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a gold figure and white text&#10;&#10;Description automatically generated">
            <a:extLst>
              <a:ext uri="{FF2B5EF4-FFF2-40B4-BE49-F238E27FC236}">
                <a16:creationId xmlns:a16="http://schemas.microsoft.com/office/drawing/2014/main" id="{CEA45C07-DB97-B9BE-3D18-6E76C355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F9EB4-B8C6-62B4-8DD0-89C12665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EF2800F-E654-E5A3-B399-0C0D4F01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49AE1-6F49-1F48-7B4C-20323C741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66ACCCA-FBB1-7015-820B-3B602FE581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24228-321A-03B1-D014-9E2C9A7E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2F08510-F8BA-2CFA-9A20-B879F7BC5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8DC6E-D383-A44A-7D83-39BF2102C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words&#10;&#10;Description automatically generated">
            <a:extLst>
              <a:ext uri="{FF2B5EF4-FFF2-40B4-BE49-F238E27FC236}">
                <a16:creationId xmlns:a16="http://schemas.microsoft.com/office/drawing/2014/main" id="{8634A7DB-1A72-7B1A-5987-86C233F4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BD31A-7EA1-5F38-03D0-50844CAA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olorful sticky notes with question marks&#10;&#10;Description automatically generated">
            <a:extLst>
              <a:ext uri="{FF2B5EF4-FFF2-40B4-BE49-F238E27FC236}">
                <a16:creationId xmlns:a16="http://schemas.microsoft.com/office/drawing/2014/main" id="{395F47A4-F084-EE6C-9219-634525E9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DC091-0C99-FEFD-8A26-CDE508616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eapot with text on it&#10;&#10;Description automatically generated">
            <a:extLst>
              <a:ext uri="{FF2B5EF4-FFF2-40B4-BE49-F238E27FC236}">
                <a16:creationId xmlns:a16="http://schemas.microsoft.com/office/drawing/2014/main" id="{0A184558-3255-8D8E-D25C-EAA2F019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C4D2B-1761-B69D-926B-AF2DCE1B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2D68EEF-F3B4-208C-AE3D-05676BA110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EC684-F8C8-FFF7-B8FE-AB0094D7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cup with smoke on a blue background&#10;&#10;Description automatically generated">
            <a:extLst>
              <a:ext uri="{FF2B5EF4-FFF2-40B4-BE49-F238E27FC236}">
                <a16:creationId xmlns:a16="http://schemas.microsoft.com/office/drawing/2014/main" id="{2C0120F8-9BB3-82BE-659D-78D0BFBFA0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1B0A3-527D-4F58-5634-8752519E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cup with a saucer and words on it&#10;&#10;Description automatically generated">
            <a:extLst>
              <a:ext uri="{FF2B5EF4-FFF2-40B4-BE49-F238E27FC236}">
                <a16:creationId xmlns:a16="http://schemas.microsoft.com/office/drawing/2014/main" id="{1E85A0D0-4FDC-A4D9-901D-C40111DA6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AB26B9-A42B-9F1A-F0E0-63FECBAA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colorful papers with question marks&#10;&#10;Description automatically generated">
            <a:extLst>
              <a:ext uri="{FF2B5EF4-FFF2-40B4-BE49-F238E27FC236}">
                <a16:creationId xmlns:a16="http://schemas.microsoft.com/office/drawing/2014/main" id="{3E656304-905E-29F8-5522-6DCB70E4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5C8EE47-57C1-543D-A83A-0DA890E5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BEE14-1BD1-A87E-C5FC-1D643CD15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F280920-219F-303C-3B7E-B46A1704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69124879-C9BB-DF29-57DF-2B75B7CF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cover with a gold figure and white text&#10;&#10;Description automatically generated">
            <a:extLst>
              <a:ext uri="{FF2B5EF4-FFF2-40B4-BE49-F238E27FC236}">
                <a16:creationId xmlns:a16="http://schemas.microsoft.com/office/drawing/2014/main" id="{4A3C2AA1-C9A7-5910-9C70-0FF3737DC6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88557AD-A85F-AFF8-C708-9917256F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25159-E6D1-2460-A172-83189C874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at in the water&#10;&#10;Description automatically generated">
            <a:extLst>
              <a:ext uri="{FF2B5EF4-FFF2-40B4-BE49-F238E27FC236}">
                <a16:creationId xmlns:a16="http://schemas.microsoft.com/office/drawing/2014/main" id="{91C73147-E231-413B-990B-3B83C2EA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78E55A-065C-9AC6-7C58-7DB1BB375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ailboat in the water&#10;&#10;Description automatically generated">
            <a:extLst>
              <a:ext uri="{FF2B5EF4-FFF2-40B4-BE49-F238E27FC236}">
                <a16:creationId xmlns:a16="http://schemas.microsoft.com/office/drawing/2014/main" id="{AB51368E-D06C-BE6E-C99E-A5394E0F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4EC07-F3B2-EFF5-D309-6F09BDFDD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B5414D3-EF99-C53A-D4E7-BAB5426D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181BA563-2945-2757-D915-AF0E5F604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9DB9D-947E-70A1-F1B1-BE10ABD91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va flow with white text&#10;&#10;Description automatically generated">
            <a:extLst>
              <a:ext uri="{FF2B5EF4-FFF2-40B4-BE49-F238E27FC236}">
                <a16:creationId xmlns:a16="http://schemas.microsoft.com/office/drawing/2014/main" id="{84411D46-05EE-A13E-A06E-793D2D185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C2386-89DE-629B-5681-2325F9B35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D11C8EC-D21A-8DCF-2250-AD75C38F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A6B03D-F24E-8A1C-317D-A87101B97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5BF77FD9-4BD1-AECC-9965-80FF3D6B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36160</TotalTime>
  <Words>21</Words>
  <Application>Microsoft Macintosh PowerPoint</Application>
  <PresentationFormat>Widescreen</PresentationFormat>
  <Paragraphs>21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Flowers, David</dc:creator>
  <cp:lastModifiedBy>Flowers, David</cp:lastModifiedBy>
  <cp:revision>866</cp:revision>
  <cp:lastPrinted>2024-12-15T14:05:47Z</cp:lastPrinted>
  <dcterms:created xsi:type="dcterms:W3CDTF">2024-10-03T12:58:28Z</dcterms:created>
  <dcterms:modified xsi:type="dcterms:W3CDTF">2024-12-18T02:20:39Z</dcterms:modified>
</cp:coreProperties>
</file>